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6" r:id="rId41"/>
    <p:sldId id="297" r:id="rId42"/>
    <p:sldId id="298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34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ENAKSHI YUVARAJ" userId="7a017c7a0cb745f4" providerId="LiveId" clId="{6F29C383-4040-4AE3-A90C-270D4FAECB1B}"/>
    <pc:docChg chg="undo custSel addSld delSld modSld">
      <pc:chgData name="MEENAKSHI YUVARAJ" userId="7a017c7a0cb745f4" providerId="LiveId" clId="{6F29C383-4040-4AE3-A90C-270D4FAECB1B}" dt="2024-05-08T19:08:20.444" v="525" actId="113"/>
      <pc:docMkLst>
        <pc:docMk/>
      </pc:docMkLst>
      <pc:sldChg chg="modSp mod">
        <pc:chgData name="MEENAKSHI YUVARAJ" userId="7a017c7a0cb745f4" providerId="LiveId" clId="{6F29C383-4040-4AE3-A90C-270D4FAECB1B}" dt="2024-05-08T18:26:49.387" v="36" actId="27636"/>
        <pc:sldMkLst>
          <pc:docMk/>
          <pc:sldMk cId="3372328590" sldId="283"/>
        </pc:sldMkLst>
        <pc:spChg chg="mod">
          <ac:chgData name="MEENAKSHI YUVARAJ" userId="7a017c7a0cb745f4" providerId="LiveId" clId="{6F29C383-4040-4AE3-A90C-270D4FAECB1B}" dt="2024-05-08T18:26:24.172" v="31" actId="14100"/>
          <ac:spMkLst>
            <pc:docMk/>
            <pc:sldMk cId="3372328590" sldId="283"/>
            <ac:spMk id="2" creationId="{69E2F098-88F1-08EF-EC23-CA4D1F9405B7}"/>
          </ac:spMkLst>
        </pc:spChg>
        <pc:spChg chg="mod">
          <ac:chgData name="MEENAKSHI YUVARAJ" userId="7a017c7a0cb745f4" providerId="LiveId" clId="{6F29C383-4040-4AE3-A90C-270D4FAECB1B}" dt="2024-05-08T18:26:49.387" v="36" actId="27636"/>
          <ac:spMkLst>
            <pc:docMk/>
            <pc:sldMk cId="3372328590" sldId="283"/>
            <ac:spMk id="3" creationId="{547C5551-924A-BB79-1F58-2DEEB6DAD99C}"/>
          </ac:spMkLst>
        </pc:spChg>
      </pc:sldChg>
      <pc:sldChg chg="addSp delSp modSp new mod">
        <pc:chgData name="MEENAKSHI YUVARAJ" userId="7a017c7a0cb745f4" providerId="LiveId" clId="{6F29C383-4040-4AE3-A90C-270D4FAECB1B}" dt="2024-05-08T18:28:46.986" v="50" actId="14100"/>
        <pc:sldMkLst>
          <pc:docMk/>
          <pc:sldMk cId="1497655818" sldId="284"/>
        </pc:sldMkLst>
        <pc:spChg chg="mod">
          <ac:chgData name="MEENAKSHI YUVARAJ" userId="7a017c7a0cb745f4" providerId="LiveId" clId="{6F29C383-4040-4AE3-A90C-270D4FAECB1B}" dt="2024-05-08T18:28:46.986" v="50" actId="14100"/>
          <ac:spMkLst>
            <pc:docMk/>
            <pc:sldMk cId="1497655818" sldId="284"/>
            <ac:spMk id="2" creationId="{9D0FCA66-FC94-57C8-3F34-7C3863B500A1}"/>
          </ac:spMkLst>
        </pc:spChg>
        <pc:spChg chg="del mod">
          <ac:chgData name="MEENAKSHI YUVARAJ" userId="7a017c7a0cb745f4" providerId="LiveId" clId="{6F29C383-4040-4AE3-A90C-270D4FAECB1B}" dt="2024-05-08T18:28:32.754" v="46" actId="22"/>
          <ac:spMkLst>
            <pc:docMk/>
            <pc:sldMk cId="1497655818" sldId="284"/>
            <ac:spMk id="3" creationId="{49B366FD-FB9E-C714-2F38-FD4E1D40EEAE}"/>
          </ac:spMkLst>
        </pc:spChg>
        <pc:picChg chg="add mod ord">
          <ac:chgData name="MEENAKSHI YUVARAJ" userId="7a017c7a0cb745f4" providerId="LiveId" clId="{6F29C383-4040-4AE3-A90C-270D4FAECB1B}" dt="2024-05-08T18:28:40.384" v="49" actId="14100"/>
          <ac:picMkLst>
            <pc:docMk/>
            <pc:sldMk cId="1497655818" sldId="284"/>
            <ac:picMk id="5" creationId="{32DF1C11-0F78-4B02-E18C-4AD15FB19335}"/>
          </ac:picMkLst>
        </pc:picChg>
      </pc:sldChg>
      <pc:sldChg chg="addSp delSp modSp new mod">
        <pc:chgData name="MEENAKSHI YUVARAJ" userId="7a017c7a0cb745f4" providerId="LiveId" clId="{6F29C383-4040-4AE3-A90C-270D4FAECB1B}" dt="2024-05-08T18:30:57.376" v="72" actId="14100"/>
        <pc:sldMkLst>
          <pc:docMk/>
          <pc:sldMk cId="2331370721" sldId="285"/>
        </pc:sldMkLst>
        <pc:spChg chg="mod">
          <ac:chgData name="MEENAKSHI YUVARAJ" userId="7a017c7a0cb745f4" providerId="LiveId" clId="{6F29C383-4040-4AE3-A90C-270D4FAECB1B}" dt="2024-05-08T18:30:47.451" v="67" actId="14100"/>
          <ac:spMkLst>
            <pc:docMk/>
            <pc:sldMk cId="2331370721" sldId="285"/>
            <ac:spMk id="2" creationId="{1CD44E68-4AB7-C2FB-51C5-9F33CB9FE120}"/>
          </ac:spMkLst>
        </pc:spChg>
        <pc:spChg chg="del mod">
          <ac:chgData name="MEENAKSHI YUVARAJ" userId="7a017c7a0cb745f4" providerId="LiveId" clId="{6F29C383-4040-4AE3-A90C-270D4FAECB1B}" dt="2024-05-08T18:30:32.620" v="61" actId="22"/>
          <ac:spMkLst>
            <pc:docMk/>
            <pc:sldMk cId="2331370721" sldId="285"/>
            <ac:spMk id="3" creationId="{8539E841-9992-FA5D-E42C-BBC163D8CA74}"/>
          </ac:spMkLst>
        </pc:spChg>
        <pc:picChg chg="add mod ord">
          <ac:chgData name="MEENAKSHI YUVARAJ" userId="7a017c7a0cb745f4" providerId="LiveId" clId="{6F29C383-4040-4AE3-A90C-270D4FAECB1B}" dt="2024-05-08T18:30:57.376" v="72" actId="14100"/>
          <ac:picMkLst>
            <pc:docMk/>
            <pc:sldMk cId="2331370721" sldId="285"/>
            <ac:picMk id="5" creationId="{A748AA51-A6D4-EEC0-AAF2-08CF48C8760A}"/>
          </ac:picMkLst>
        </pc:picChg>
      </pc:sldChg>
      <pc:sldChg chg="modSp new mod">
        <pc:chgData name="MEENAKSHI YUVARAJ" userId="7a017c7a0cb745f4" providerId="LiveId" clId="{6F29C383-4040-4AE3-A90C-270D4FAECB1B}" dt="2024-05-08T18:32:35.704" v="88" actId="20577"/>
        <pc:sldMkLst>
          <pc:docMk/>
          <pc:sldMk cId="1664140372" sldId="286"/>
        </pc:sldMkLst>
        <pc:spChg chg="mod">
          <ac:chgData name="MEENAKSHI YUVARAJ" userId="7a017c7a0cb745f4" providerId="LiveId" clId="{6F29C383-4040-4AE3-A90C-270D4FAECB1B}" dt="2024-05-08T18:31:29.412" v="74"/>
          <ac:spMkLst>
            <pc:docMk/>
            <pc:sldMk cId="1664140372" sldId="286"/>
            <ac:spMk id="2" creationId="{02066AE5-A95B-81B5-3445-5E3EF7B895CF}"/>
          </ac:spMkLst>
        </pc:spChg>
        <pc:spChg chg="mod">
          <ac:chgData name="MEENAKSHI YUVARAJ" userId="7a017c7a0cb745f4" providerId="LiveId" clId="{6F29C383-4040-4AE3-A90C-270D4FAECB1B}" dt="2024-05-08T18:32:35.704" v="88" actId="20577"/>
          <ac:spMkLst>
            <pc:docMk/>
            <pc:sldMk cId="1664140372" sldId="286"/>
            <ac:spMk id="3" creationId="{8AA2180E-0135-8018-A946-E89D6941C918}"/>
          </ac:spMkLst>
        </pc:spChg>
      </pc:sldChg>
      <pc:sldChg chg="modSp new mod">
        <pc:chgData name="MEENAKSHI YUVARAJ" userId="7a017c7a0cb745f4" providerId="LiveId" clId="{6F29C383-4040-4AE3-A90C-270D4FAECB1B}" dt="2024-05-08T18:37:22.623" v="172" actId="20577"/>
        <pc:sldMkLst>
          <pc:docMk/>
          <pc:sldMk cId="1678174920" sldId="287"/>
        </pc:sldMkLst>
        <pc:spChg chg="mod">
          <ac:chgData name="MEENAKSHI YUVARAJ" userId="7a017c7a0cb745f4" providerId="LiveId" clId="{6F29C383-4040-4AE3-A90C-270D4FAECB1B}" dt="2024-05-08T18:37:22.623" v="172" actId="20577"/>
          <ac:spMkLst>
            <pc:docMk/>
            <pc:sldMk cId="1678174920" sldId="287"/>
            <ac:spMk id="2" creationId="{1D01A559-C91E-79C4-222C-E2A096395254}"/>
          </ac:spMkLst>
        </pc:spChg>
        <pc:spChg chg="mod">
          <ac:chgData name="MEENAKSHI YUVARAJ" userId="7a017c7a0cb745f4" providerId="LiveId" clId="{6F29C383-4040-4AE3-A90C-270D4FAECB1B}" dt="2024-05-08T18:34:40.956" v="122" actId="20577"/>
          <ac:spMkLst>
            <pc:docMk/>
            <pc:sldMk cId="1678174920" sldId="287"/>
            <ac:spMk id="3" creationId="{F2F6233C-0438-946E-6827-919FBC898D8F}"/>
          </ac:spMkLst>
        </pc:spChg>
      </pc:sldChg>
      <pc:sldChg chg="addSp delSp modSp new mod">
        <pc:chgData name="MEENAKSHI YUVARAJ" userId="7a017c7a0cb745f4" providerId="LiveId" clId="{6F29C383-4040-4AE3-A90C-270D4FAECB1B}" dt="2024-05-08T18:37:44.686" v="199" actId="404"/>
        <pc:sldMkLst>
          <pc:docMk/>
          <pc:sldMk cId="640551176" sldId="288"/>
        </pc:sldMkLst>
        <pc:spChg chg="mod">
          <ac:chgData name="MEENAKSHI YUVARAJ" userId="7a017c7a0cb745f4" providerId="LiveId" clId="{6F29C383-4040-4AE3-A90C-270D4FAECB1B}" dt="2024-05-08T18:37:44.686" v="199" actId="404"/>
          <ac:spMkLst>
            <pc:docMk/>
            <pc:sldMk cId="640551176" sldId="288"/>
            <ac:spMk id="2" creationId="{F4708C79-A170-83F6-B619-680232E0E861}"/>
          </ac:spMkLst>
        </pc:spChg>
        <pc:spChg chg="del mod">
          <ac:chgData name="MEENAKSHI YUVARAJ" userId="7a017c7a0cb745f4" providerId="LiveId" clId="{6F29C383-4040-4AE3-A90C-270D4FAECB1B}" dt="2024-05-08T18:35:38.653" v="126" actId="22"/>
          <ac:spMkLst>
            <pc:docMk/>
            <pc:sldMk cId="640551176" sldId="288"/>
            <ac:spMk id="3" creationId="{7DE3C1AD-FAA6-3593-6F5C-EEACC8777A39}"/>
          </ac:spMkLst>
        </pc:spChg>
        <pc:picChg chg="add mod ord">
          <ac:chgData name="MEENAKSHI YUVARAJ" userId="7a017c7a0cb745f4" providerId="LiveId" clId="{6F29C383-4040-4AE3-A90C-270D4FAECB1B}" dt="2024-05-08T18:36:20.335" v="136" actId="14100"/>
          <ac:picMkLst>
            <pc:docMk/>
            <pc:sldMk cId="640551176" sldId="288"/>
            <ac:picMk id="5" creationId="{47F97D2F-3151-F175-13AC-8213F28ECA6E}"/>
          </ac:picMkLst>
        </pc:picChg>
      </pc:sldChg>
      <pc:sldChg chg="modSp new mod">
        <pc:chgData name="MEENAKSHI YUVARAJ" userId="7a017c7a0cb745f4" providerId="LiveId" clId="{6F29C383-4040-4AE3-A90C-270D4FAECB1B}" dt="2024-05-08T18:39:59.936" v="218" actId="27636"/>
        <pc:sldMkLst>
          <pc:docMk/>
          <pc:sldMk cId="831440162" sldId="289"/>
        </pc:sldMkLst>
        <pc:spChg chg="mod">
          <ac:chgData name="MEENAKSHI YUVARAJ" userId="7a017c7a0cb745f4" providerId="LiveId" clId="{6F29C383-4040-4AE3-A90C-270D4FAECB1B}" dt="2024-05-08T18:39:27.841" v="212" actId="14100"/>
          <ac:spMkLst>
            <pc:docMk/>
            <pc:sldMk cId="831440162" sldId="289"/>
            <ac:spMk id="2" creationId="{A0A2AF6E-BE67-2303-0D1A-D4FA029B1FC3}"/>
          </ac:spMkLst>
        </pc:spChg>
        <pc:spChg chg="mod">
          <ac:chgData name="MEENAKSHI YUVARAJ" userId="7a017c7a0cb745f4" providerId="LiveId" clId="{6F29C383-4040-4AE3-A90C-270D4FAECB1B}" dt="2024-05-08T18:39:59.936" v="218" actId="27636"/>
          <ac:spMkLst>
            <pc:docMk/>
            <pc:sldMk cId="831440162" sldId="289"/>
            <ac:spMk id="3" creationId="{CCACA881-DF74-61A1-B604-3BD403A85A5A}"/>
          </ac:spMkLst>
        </pc:spChg>
      </pc:sldChg>
      <pc:sldChg chg="modSp new mod">
        <pc:chgData name="MEENAKSHI YUVARAJ" userId="7a017c7a0cb745f4" providerId="LiveId" clId="{6F29C383-4040-4AE3-A90C-270D4FAECB1B}" dt="2024-05-08T18:41:08.071" v="237" actId="20577"/>
        <pc:sldMkLst>
          <pc:docMk/>
          <pc:sldMk cId="2744150579" sldId="290"/>
        </pc:sldMkLst>
        <pc:spChg chg="mod">
          <ac:chgData name="MEENAKSHI YUVARAJ" userId="7a017c7a0cb745f4" providerId="LiveId" clId="{6F29C383-4040-4AE3-A90C-270D4FAECB1B}" dt="2024-05-08T18:40:08.924" v="220" actId="14100"/>
          <ac:spMkLst>
            <pc:docMk/>
            <pc:sldMk cId="2744150579" sldId="290"/>
            <ac:spMk id="2" creationId="{BBDFD011-C08D-FA36-B94E-7AEBEBCBA860}"/>
          </ac:spMkLst>
        </pc:spChg>
        <pc:spChg chg="mod">
          <ac:chgData name="MEENAKSHI YUVARAJ" userId="7a017c7a0cb745f4" providerId="LiveId" clId="{6F29C383-4040-4AE3-A90C-270D4FAECB1B}" dt="2024-05-08T18:41:08.071" v="237" actId="20577"/>
          <ac:spMkLst>
            <pc:docMk/>
            <pc:sldMk cId="2744150579" sldId="290"/>
            <ac:spMk id="3" creationId="{FFF080EB-1518-8B30-EFD5-32F93B5FA78F}"/>
          </ac:spMkLst>
        </pc:spChg>
      </pc:sldChg>
      <pc:sldChg chg="modSp new mod">
        <pc:chgData name="MEENAKSHI YUVARAJ" userId="7a017c7a0cb745f4" providerId="LiveId" clId="{6F29C383-4040-4AE3-A90C-270D4FAECB1B}" dt="2024-05-08T18:51:14.058" v="253"/>
        <pc:sldMkLst>
          <pc:docMk/>
          <pc:sldMk cId="2316807302" sldId="291"/>
        </pc:sldMkLst>
        <pc:spChg chg="mod">
          <ac:chgData name="MEENAKSHI YUVARAJ" userId="7a017c7a0cb745f4" providerId="LiveId" clId="{6F29C383-4040-4AE3-A90C-270D4FAECB1B}" dt="2024-05-08T18:51:14.058" v="253"/>
          <ac:spMkLst>
            <pc:docMk/>
            <pc:sldMk cId="2316807302" sldId="291"/>
            <ac:spMk id="2" creationId="{4A5F162B-F1EB-0CDD-A5A8-13F88771A1F5}"/>
          </ac:spMkLst>
        </pc:spChg>
        <pc:spChg chg="mod">
          <ac:chgData name="MEENAKSHI YUVARAJ" userId="7a017c7a0cb745f4" providerId="LiveId" clId="{6F29C383-4040-4AE3-A90C-270D4FAECB1B}" dt="2024-05-08T18:41:55.936" v="241" actId="27636"/>
          <ac:spMkLst>
            <pc:docMk/>
            <pc:sldMk cId="2316807302" sldId="291"/>
            <ac:spMk id="3" creationId="{575A8989-5F68-8213-82C9-866125AE9534}"/>
          </ac:spMkLst>
        </pc:spChg>
      </pc:sldChg>
      <pc:sldChg chg="modSp new mod">
        <pc:chgData name="MEENAKSHI YUVARAJ" userId="7a017c7a0cb745f4" providerId="LiveId" clId="{6F29C383-4040-4AE3-A90C-270D4FAECB1B}" dt="2024-05-08T18:51:29.707" v="259" actId="20577"/>
        <pc:sldMkLst>
          <pc:docMk/>
          <pc:sldMk cId="3632012457" sldId="292"/>
        </pc:sldMkLst>
        <pc:spChg chg="mod">
          <ac:chgData name="MEENAKSHI YUVARAJ" userId="7a017c7a0cb745f4" providerId="LiveId" clId="{6F29C383-4040-4AE3-A90C-270D4FAECB1B}" dt="2024-05-08T18:51:17.559" v="254"/>
          <ac:spMkLst>
            <pc:docMk/>
            <pc:sldMk cId="3632012457" sldId="292"/>
            <ac:spMk id="2" creationId="{3D1A5CB9-BC96-47BB-FCD8-48999212C160}"/>
          </ac:spMkLst>
        </pc:spChg>
        <pc:spChg chg="mod">
          <ac:chgData name="MEENAKSHI YUVARAJ" userId="7a017c7a0cb745f4" providerId="LiveId" clId="{6F29C383-4040-4AE3-A90C-270D4FAECB1B}" dt="2024-05-08T18:51:29.707" v="259" actId="20577"/>
          <ac:spMkLst>
            <pc:docMk/>
            <pc:sldMk cId="3632012457" sldId="292"/>
            <ac:spMk id="3" creationId="{F9569180-ADFB-CEC7-7B2C-1BFA9C768FBC}"/>
          </ac:spMkLst>
        </pc:spChg>
      </pc:sldChg>
      <pc:sldChg chg="modSp new mod">
        <pc:chgData name="MEENAKSHI YUVARAJ" userId="7a017c7a0cb745f4" providerId="LiveId" clId="{6F29C383-4040-4AE3-A90C-270D4FAECB1B}" dt="2024-05-08T18:53:38.616" v="295" actId="12"/>
        <pc:sldMkLst>
          <pc:docMk/>
          <pc:sldMk cId="1094411651" sldId="293"/>
        </pc:sldMkLst>
        <pc:spChg chg="mod">
          <ac:chgData name="MEENAKSHI YUVARAJ" userId="7a017c7a0cb745f4" providerId="LiveId" clId="{6F29C383-4040-4AE3-A90C-270D4FAECB1B}" dt="2024-05-08T18:52:02.687" v="264"/>
          <ac:spMkLst>
            <pc:docMk/>
            <pc:sldMk cId="1094411651" sldId="293"/>
            <ac:spMk id="2" creationId="{C7FBB7D6-2D81-7ADD-B7E8-E533F71A11C4}"/>
          </ac:spMkLst>
        </pc:spChg>
        <pc:spChg chg="mod">
          <ac:chgData name="MEENAKSHI YUVARAJ" userId="7a017c7a0cb745f4" providerId="LiveId" clId="{6F29C383-4040-4AE3-A90C-270D4FAECB1B}" dt="2024-05-08T18:53:38.616" v="295" actId="12"/>
          <ac:spMkLst>
            <pc:docMk/>
            <pc:sldMk cId="1094411651" sldId="293"/>
            <ac:spMk id="3" creationId="{901E3C76-B7E7-8EE8-68CA-48463E883E5E}"/>
          </ac:spMkLst>
        </pc:spChg>
      </pc:sldChg>
      <pc:sldChg chg="modSp new mod">
        <pc:chgData name="MEENAKSHI YUVARAJ" userId="7a017c7a0cb745f4" providerId="LiveId" clId="{6F29C383-4040-4AE3-A90C-270D4FAECB1B}" dt="2024-05-08T18:56:18.649" v="339" actId="27636"/>
        <pc:sldMkLst>
          <pc:docMk/>
          <pc:sldMk cId="2660164903" sldId="294"/>
        </pc:sldMkLst>
        <pc:spChg chg="mod">
          <ac:chgData name="MEENAKSHI YUVARAJ" userId="7a017c7a0cb745f4" providerId="LiveId" clId="{6F29C383-4040-4AE3-A90C-270D4FAECB1B}" dt="2024-05-08T18:54:35.334" v="303" actId="14100"/>
          <ac:spMkLst>
            <pc:docMk/>
            <pc:sldMk cId="2660164903" sldId="294"/>
            <ac:spMk id="2" creationId="{A82D27A5-02B1-596A-F564-C7218001892C}"/>
          </ac:spMkLst>
        </pc:spChg>
        <pc:spChg chg="mod">
          <ac:chgData name="MEENAKSHI YUVARAJ" userId="7a017c7a0cb745f4" providerId="LiveId" clId="{6F29C383-4040-4AE3-A90C-270D4FAECB1B}" dt="2024-05-08T18:56:18.649" v="339" actId="27636"/>
          <ac:spMkLst>
            <pc:docMk/>
            <pc:sldMk cId="2660164903" sldId="294"/>
            <ac:spMk id="3" creationId="{6FFF0FF8-8CE8-D40D-5C8D-E1BD082E2487}"/>
          </ac:spMkLst>
        </pc:spChg>
      </pc:sldChg>
      <pc:sldChg chg="modSp new del mod">
        <pc:chgData name="MEENAKSHI YUVARAJ" userId="7a017c7a0cb745f4" providerId="LiveId" clId="{6F29C383-4040-4AE3-A90C-270D4FAECB1B}" dt="2024-05-08T19:01:10.445" v="400" actId="2696"/>
        <pc:sldMkLst>
          <pc:docMk/>
          <pc:sldMk cId="647383782" sldId="295"/>
        </pc:sldMkLst>
        <pc:spChg chg="mod">
          <ac:chgData name="MEENAKSHI YUVARAJ" userId="7a017c7a0cb745f4" providerId="LiveId" clId="{6F29C383-4040-4AE3-A90C-270D4FAECB1B}" dt="2024-05-08T18:57:04.305" v="341"/>
          <ac:spMkLst>
            <pc:docMk/>
            <pc:sldMk cId="647383782" sldId="295"/>
            <ac:spMk id="2" creationId="{E51F5BE5-6DF0-0344-EEF5-26024526024A}"/>
          </ac:spMkLst>
        </pc:spChg>
        <pc:spChg chg="mod">
          <ac:chgData name="MEENAKSHI YUVARAJ" userId="7a017c7a0cb745f4" providerId="LiveId" clId="{6F29C383-4040-4AE3-A90C-270D4FAECB1B}" dt="2024-05-08T19:01:03.414" v="399" actId="6549"/>
          <ac:spMkLst>
            <pc:docMk/>
            <pc:sldMk cId="647383782" sldId="295"/>
            <ac:spMk id="3" creationId="{EDB0E10A-7127-A7F6-498B-D0929A2D68B7}"/>
          </ac:spMkLst>
        </pc:spChg>
      </pc:sldChg>
      <pc:sldChg chg="modSp new mod">
        <pc:chgData name="MEENAKSHI YUVARAJ" userId="7a017c7a0cb745f4" providerId="LiveId" clId="{6F29C383-4040-4AE3-A90C-270D4FAECB1B}" dt="2024-05-08T19:02:12.755" v="414" actId="15"/>
        <pc:sldMkLst>
          <pc:docMk/>
          <pc:sldMk cId="4133175339" sldId="296"/>
        </pc:sldMkLst>
        <pc:spChg chg="mod">
          <ac:chgData name="MEENAKSHI YUVARAJ" userId="7a017c7a0cb745f4" providerId="LiveId" clId="{6F29C383-4040-4AE3-A90C-270D4FAECB1B}" dt="2024-05-08T19:01:42.179" v="408" actId="14100"/>
          <ac:spMkLst>
            <pc:docMk/>
            <pc:sldMk cId="4133175339" sldId="296"/>
            <ac:spMk id="2" creationId="{67163E6B-121C-76ED-C045-E8C6D3C941DE}"/>
          </ac:spMkLst>
        </pc:spChg>
        <pc:spChg chg="mod">
          <ac:chgData name="MEENAKSHI YUVARAJ" userId="7a017c7a0cb745f4" providerId="LiveId" clId="{6F29C383-4040-4AE3-A90C-270D4FAECB1B}" dt="2024-05-08T19:02:12.755" v="414" actId="15"/>
          <ac:spMkLst>
            <pc:docMk/>
            <pc:sldMk cId="4133175339" sldId="296"/>
            <ac:spMk id="3" creationId="{880AF500-7AEB-CD5C-615D-5DBF1B14C5FA}"/>
          </ac:spMkLst>
        </pc:spChg>
      </pc:sldChg>
      <pc:sldChg chg="modSp new mod">
        <pc:chgData name="MEENAKSHI YUVARAJ" userId="7a017c7a0cb745f4" providerId="LiveId" clId="{6F29C383-4040-4AE3-A90C-270D4FAECB1B}" dt="2024-05-08T19:05:44.474" v="478" actId="14100"/>
        <pc:sldMkLst>
          <pc:docMk/>
          <pc:sldMk cId="3494354516" sldId="297"/>
        </pc:sldMkLst>
        <pc:spChg chg="mod">
          <ac:chgData name="MEENAKSHI YUVARAJ" userId="7a017c7a0cb745f4" providerId="LiveId" clId="{6F29C383-4040-4AE3-A90C-270D4FAECB1B}" dt="2024-05-08T19:02:56.589" v="448" actId="14100"/>
          <ac:spMkLst>
            <pc:docMk/>
            <pc:sldMk cId="3494354516" sldId="297"/>
            <ac:spMk id="2" creationId="{E87393CE-37D5-2650-22A6-BBBDB7F47056}"/>
          </ac:spMkLst>
        </pc:spChg>
        <pc:spChg chg="mod">
          <ac:chgData name="MEENAKSHI YUVARAJ" userId="7a017c7a0cb745f4" providerId="LiveId" clId="{6F29C383-4040-4AE3-A90C-270D4FAECB1B}" dt="2024-05-08T19:05:44.474" v="478" actId="14100"/>
          <ac:spMkLst>
            <pc:docMk/>
            <pc:sldMk cId="3494354516" sldId="297"/>
            <ac:spMk id="3" creationId="{9FA499AF-408C-7F36-2663-53DE27638FC4}"/>
          </ac:spMkLst>
        </pc:spChg>
      </pc:sldChg>
      <pc:sldChg chg="modSp new mod">
        <pc:chgData name="MEENAKSHI YUVARAJ" userId="7a017c7a0cb745f4" providerId="LiveId" clId="{6F29C383-4040-4AE3-A90C-270D4FAECB1B}" dt="2024-05-08T19:08:20.444" v="525" actId="113"/>
        <pc:sldMkLst>
          <pc:docMk/>
          <pc:sldMk cId="3759700548" sldId="298"/>
        </pc:sldMkLst>
        <pc:spChg chg="mod">
          <ac:chgData name="MEENAKSHI YUVARAJ" userId="7a017c7a0cb745f4" providerId="LiveId" clId="{6F29C383-4040-4AE3-A90C-270D4FAECB1B}" dt="2024-05-08T19:06:45.130" v="493" actId="14100"/>
          <ac:spMkLst>
            <pc:docMk/>
            <pc:sldMk cId="3759700548" sldId="298"/>
            <ac:spMk id="2" creationId="{436E9AF6-9AC8-2412-9672-772CC0E38F5E}"/>
          </ac:spMkLst>
        </pc:spChg>
        <pc:spChg chg="mod">
          <ac:chgData name="MEENAKSHI YUVARAJ" userId="7a017c7a0cb745f4" providerId="LiveId" clId="{6F29C383-4040-4AE3-A90C-270D4FAECB1B}" dt="2024-05-08T19:08:20.444" v="525" actId="113"/>
          <ac:spMkLst>
            <pc:docMk/>
            <pc:sldMk cId="3759700548" sldId="298"/>
            <ac:spMk id="3" creationId="{CD440E6E-9CAF-FDA9-FE5E-A77BF8AFABA0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8T18:23:44.663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769 40 24575,'-19'0'0,"-1"1"0,1 1 0,0 0 0,0 2 0,-22 6 0,33-7 0,0 0 0,0 0 0,0 1 0,0 0 0,0 0 0,1 1 0,0 0 0,0 0 0,0 0 0,1 1 0,0 0 0,0 1 0,-10 14 0,-80 123 0,68-110 0,23-29 0,0 0 0,0 1 0,1-1 0,0 1 0,-5 7 0,-4 12 0,-28 34 0,-1 3 0,21-25 0,-30 76 0,6-9 0,23-59 0,-27 87 0,46-116 0,-3 33 0,-3 13 0,-48 211 0,52-215 0,4 114 0,3-75 0,-3-49 0,0-17 0,1 0 0,1-1 0,2 1 0,1-1 0,9 35 0,-2-22 0,6 49 0,-11-53 0,21 71 0,-14-50 0,-11-48 0,1 0 0,0 0 0,0 0 0,8 19 0,4 1 0,-10-19 0,1-1 0,0 1 0,0-2 0,1 1 0,1-1 0,0 0 0,17 18 0,-18-21 0,1 0 0,-1 0 0,-1 1 0,1 0 0,4 10 0,-5-9 0,0-1 0,0 0 0,1 0 0,15 15 0,37 25 0,-22-19 0,34 37 0,-63-60 0,1 0 0,0 0 0,1-1 0,-1-1 0,1 0 0,20 8 0,8 4 0,-11-2 0,48 16 0,-60-27 0,0 0 0,0 0 0,0-2 0,0 0 0,21 1 0,274-6 0,-290 2 0,-1-1 0,0 0 0,0-2 0,0 0 0,32-12 0,-16 3 0,-1-2 0,34-21 0,-56 28 0,-2 0 0,1-1 0,-1 0 0,0 0 0,-1-1 0,12-16 0,17-18 0,-28 35 0,-1 0 0,-1-1 0,0 0 0,0 0 0,-1-1 0,0 0 0,0 0 0,-2 0 0,1-1 0,-2 0 0,1 0 0,-2-1 0,4-14 0,1-27 0,29-98 0,-20 89 0,-11 36 0,2-28 0,3-12 0,-6 27 0,-1 0 0,-1-1 0,-5-62 0,0 20 0,3-121 0,-3-208 0,-1 372 0,-2 0 0,-1 0 0,-2 0 0,-22-61 0,18 56 0,-12-71 0,-1-7 0,19 104 0,0 0 0,-1 0 0,-1 1 0,-13-23 0,17 34 0,-79-141 0,79 140 0,-1 0 0,0 1 0,0-1 0,0 1 0,-1 0 0,0 1 0,-1-1 0,-13-10 0,5 3 0,1 0 0,-23-30 0,-14-15 0,25 33 0,11 10 0,-1 1 0,-22-16 0,30 26 0,0 0 0,0 1 0,0 0 0,-1 1 0,0-1 0,0 1 0,-15-2 0,-4 1 0,-34-1 0,36 4 0,-43-7 0,46 3-1365</inkml:trace>
</inkml:ink>
</file>

<file path=ppt/media/image1.png>
</file>

<file path=ppt/media/image13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B7609-F4E3-1AAE-FD6B-9827ABEF18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9225" y="406400"/>
            <a:ext cx="9144000" cy="112712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69E9A3-BB81-0730-DC65-E1574A751E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850" y="1971675"/>
            <a:ext cx="10953750" cy="41529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8FB9EC-4315-BC8B-4598-3EF70FD41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A" dirty="0"/>
              <a:t>COMP304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14003-F14A-ACFD-54B6-BB63D5544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Mobile Apps development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6D663D-8078-D861-5D85-0EDFD6B8D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dirty="0"/>
              <a:t>Summer 2024</a:t>
            </a:r>
          </a:p>
        </p:txBody>
      </p:sp>
    </p:spTree>
    <p:extLst>
      <p:ext uri="{BB962C8B-B14F-4D97-AF65-F5344CB8AC3E}">
        <p14:creationId xmlns:p14="http://schemas.microsoft.com/office/powerpoint/2010/main" val="1784147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1B017-4DC4-B310-8CD5-3A05B65A7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130AF5-6570-8CBE-1D55-E9E45368D7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B7F572-88E8-1CB5-48D8-7CF2E2BC7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62C1-FDC5-493C-9E73-EF973CDB772B}" type="datetimeFigureOut">
              <a:rPr lang="en-CA" smtClean="0"/>
              <a:t>2024-05-08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A81DB-BE85-10B4-6E9E-B619AA3E8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964A8C-E480-33FF-248D-3313CA7BB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889A2-EB6D-4499-B547-49FA20DD14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65458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36198-CC94-EFE1-DA56-108DAD6BBC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12D802-6300-7642-8123-2B2F1CBC6E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8467F-4687-8B77-62A9-FC29F7D57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62C1-FDC5-493C-9E73-EF973CDB772B}" type="datetimeFigureOut">
              <a:rPr lang="en-CA" smtClean="0"/>
              <a:t>2024-05-08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1D3905-32DD-47F9-08E7-BC84DBC03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ED641-8E55-D6E7-25D4-FEA3E54AF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889A2-EB6D-4499-B547-49FA20DD14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2292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04F53-09CF-2835-7A2E-B808C4625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0E56F-965C-2103-505B-1297EA606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1FB42-7905-FD21-200E-5CD763C5C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62C1-FDC5-493C-9E73-EF973CDB772B}" type="datetimeFigureOut">
              <a:rPr lang="en-CA" smtClean="0"/>
              <a:t>2024-05-08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C41B3-C15D-683B-C7CF-F0C97F995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FC9455-0B16-904F-4A65-40DF2F559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889A2-EB6D-4499-B547-49FA20DD14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2056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8F0A7-D66A-464E-EF64-940AD5049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4B24A7-FCCC-0848-53FA-26CCB95800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83CFD-0408-D326-0DA8-C554B6740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62C1-FDC5-493C-9E73-EF973CDB772B}" type="datetimeFigureOut">
              <a:rPr lang="en-CA" smtClean="0"/>
              <a:t>2024-05-08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5802F-813A-247B-6280-674D0C456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B20D3-61D9-324F-CB67-1CB6D2C96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889A2-EB6D-4499-B547-49FA20DD14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15052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C199E-483A-1E8F-4034-7633257AB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211265-0A2E-E3DB-CEFD-FC1AEB42F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558CE3-4FED-85D9-9915-3E5EC88A81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4621DA-F5EF-F083-4008-B6E9BCED8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62C1-FDC5-493C-9E73-EF973CDB772B}" type="datetimeFigureOut">
              <a:rPr lang="en-CA" smtClean="0"/>
              <a:t>2024-05-08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236CA2-9543-89FA-39F2-4B82D3A43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2D40F6-1C25-824E-457F-CF5AADC9A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889A2-EB6D-4499-B547-49FA20DD14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16029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91282-EAC4-5339-5016-57848B50E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AAB05C-09F4-8959-66AF-8B261F1BB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BF628B-30AA-8150-E8E0-B7499148C3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A7F106-7F8B-F344-9639-73953D0545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6BDD96-D826-DC86-E4D8-F642E43091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9E0F14-6CF2-721F-9079-16B8CEAB4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62C1-FDC5-493C-9E73-EF973CDB772B}" type="datetimeFigureOut">
              <a:rPr lang="en-CA" smtClean="0"/>
              <a:t>2024-05-08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B22EC1-B1E5-031A-0BCA-285864F09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32B57C-6A9A-B2BA-C232-29A05FC55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889A2-EB6D-4499-B547-49FA20DD14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3024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0DB48-BF9C-8523-6C60-75FED1740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9584C5-7E72-1E27-4F6B-44BAA24C8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62C1-FDC5-493C-9E73-EF973CDB772B}" type="datetimeFigureOut">
              <a:rPr lang="en-CA" smtClean="0"/>
              <a:t>2024-05-08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DE5D82-6048-A4AF-B210-A285B050A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DDE41A-44A3-D93D-4FB6-3926A84AA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889A2-EB6D-4499-B547-49FA20DD14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2761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35BDE2-2DD2-3019-F3A1-F8AD040CB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62C1-FDC5-493C-9E73-EF973CDB772B}" type="datetimeFigureOut">
              <a:rPr lang="en-CA" smtClean="0"/>
              <a:t>2024-05-08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87FA18-6CA7-8C6B-0E76-05A87EFF8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E7CFA2-EB32-1DE5-3A9A-DDF80227F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889A2-EB6D-4499-B547-49FA20DD14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53260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B7561-3F74-86BF-CA1E-9DCD04693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22252-16EF-2769-2FE4-F6143536E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5B97F3-BC75-313A-B6D6-74137F40FB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3889DA-86F6-EE8C-E083-7CE8BCD34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62C1-FDC5-493C-9E73-EF973CDB772B}" type="datetimeFigureOut">
              <a:rPr lang="en-CA" smtClean="0"/>
              <a:t>2024-05-08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B2EFE3-55F0-27F4-7719-7A360F1EA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F9195-80D3-1D3F-A323-F6FF317D2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889A2-EB6D-4499-B547-49FA20DD14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04966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BFB9D-E700-023B-0934-9A6777BB0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695054-7A8D-64B0-6A62-8B27777689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89F864-B1EA-1EA5-3BBC-95398B552E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B3CBA5-038A-F1B7-109F-B5FA476C4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62C1-FDC5-493C-9E73-EF973CDB772B}" type="datetimeFigureOut">
              <a:rPr lang="en-CA" smtClean="0"/>
              <a:t>2024-05-08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19A4B-95A8-31B3-1108-A9A883E43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AF631C-CEE2-7812-74FE-E8228747D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889A2-EB6D-4499-B547-49FA20DD14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01298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8B68B8-1BB0-E56F-0515-BEDA31FF9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90FBE5-FACC-367B-58A0-DC53FC4AA5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6A07F4-E945-D8FA-3110-62C5D79C13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F62C1-FDC5-493C-9E73-EF973CDB772B}" type="datetimeFigureOut">
              <a:rPr lang="en-CA" smtClean="0"/>
              <a:t>2024-05-08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2B5D3-8A54-8E0B-FB99-5C75F8DE70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EB081-7F05-01E3-E9BA-F17B8DB167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C889A2-EB6D-4499-B547-49FA20DD14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78935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34421-F30C-5F52-70B6-8DCE578941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849" y="406400"/>
            <a:ext cx="9959376" cy="1707072"/>
          </a:xfrm>
        </p:spPr>
        <p:txBody>
          <a:bodyPr>
            <a:normAutofit fontScale="90000"/>
          </a:bodyPr>
          <a:lstStyle/>
          <a:p>
            <a:r>
              <a:rPr lang="en-CA" dirty="0"/>
              <a:t>COMP 304 - Mobile Application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7A2A9E-0BC1-FC34-3FA5-707569B64F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5057" y="2389517"/>
            <a:ext cx="11585275" cy="3735057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CA" sz="3200" b="1" dirty="0"/>
              <a:t>Week 1: Introduction to Android platform and Android Application Development</a:t>
            </a:r>
          </a:p>
        </p:txBody>
      </p:sp>
    </p:spTree>
    <p:extLst>
      <p:ext uri="{BB962C8B-B14F-4D97-AF65-F5344CB8AC3E}">
        <p14:creationId xmlns:p14="http://schemas.microsoft.com/office/powerpoint/2010/main" val="1464606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51745-C251-9113-2DE2-403E170B0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Comparisons to competitors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933FCD6-3BB3-C18B-4681-DC0ECD237D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539190"/>
              </p:ext>
            </p:extLst>
          </p:nvPr>
        </p:nvGraphicFramePr>
        <p:xfrm>
          <a:off x="301924" y="1825623"/>
          <a:ext cx="11671540" cy="35141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5770">
                  <a:extLst>
                    <a:ext uri="{9D8B030D-6E8A-4147-A177-3AD203B41FA5}">
                      <a16:colId xmlns:a16="http://schemas.microsoft.com/office/drawing/2014/main" val="3278733500"/>
                    </a:ext>
                  </a:extLst>
                </a:gridCol>
                <a:gridCol w="5835770">
                  <a:extLst>
                    <a:ext uri="{9D8B030D-6E8A-4147-A177-3AD203B41FA5}">
                      <a16:colId xmlns:a16="http://schemas.microsoft.com/office/drawing/2014/main" val="308857340"/>
                    </a:ext>
                  </a:extLst>
                </a:gridCol>
              </a:tblGrid>
              <a:tr h="878532">
                <a:tc>
                  <a:txBody>
                    <a:bodyPr/>
                    <a:lstStyle/>
                    <a:p>
                      <a:r>
                        <a:rPr lang="en-CA" sz="3200" dirty="0"/>
                        <a:t>Mobile Operating Systems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Percentage Market Share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8634470"/>
                  </a:ext>
                </a:extLst>
              </a:tr>
              <a:tr h="878532">
                <a:tc>
                  <a:txBody>
                    <a:bodyPr/>
                    <a:lstStyle/>
                    <a:p>
                      <a:pPr algn="ctr"/>
                      <a:r>
                        <a:rPr lang="en-CA" sz="3200" b="1" dirty="0"/>
                        <a:t>Android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3200" b="1" dirty="0"/>
                        <a:t>72.11 %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2807023"/>
                  </a:ext>
                </a:extLst>
              </a:tr>
              <a:tr h="878532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/>
                        <a:t>iOS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3200" dirty="0"/>
                        <a:t>27.22 %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514345"/>
                  </a:ext>
                </a:extLst>
              </a:tr>
              <a:tr h="878532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/>
                        <a:t>Samsung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3200" dirty="0"/>
                        <a:t>0.42 %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56060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2500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5EBFD-1BE5-E413-D6F3-1E5223D2A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Android Platform -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E2385-DE70-3B4B-0BE1-23CC684F3D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dirty="0"/>
              <a:t>Android is an open source, Linux-based software stack created for a wide array of devices and form factors. Following figure  shows the major components of the Android platform.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40474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9B7B5C2-4CAB-4450-7D0D-EA96A69BF4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0069" y="112143"/>
            <a:ext cx="6625086" cy="667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5705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46528-886A-1439-855F-282EC32F7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143"/>
            <a:ext cx="10515600" cy="1578545"/>
          </a:xfrm>
        </p:spPr>
        <p:txBody>
          <a:bodyPr/>
          <a:lstStyle/>
          <a:p>
            <a:r>
              <a:rPr lang="en-CA" dirty="0"/>
              <a:t>Android Platform Architecture </a:t>
            </a:r>
            <a:br>
              <a:rPr lang="en-CA" dirty="0"/>
            </a:br>
            <a:r>
              <a:rPr lang="en-CA" dirty="0"/>
              <a:t>– major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8B87E-4AF5-2A0B-6CB0-B6A6E2FEC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0551" y="1825625"/>
            <a:ext cx="11550770" cy="4756330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</a:pPr>
            <a:r>
              <a:rPr lang="en-CA" b="1" dirty="0"/>
              <a:t>Linux kernel - </a:t>
            </a:r>
            <a:r>
              <a:rPr lang="en-CA" dirty="0"/>
              <a:t>it</a:t>
            </a:r>
            <a:r>
              <a:rPr lang="en-CA" b="1" dirty="0"/>
              <a:t> </a:t>
            </a:r>
            <a:r>
              <a:rPr lang="en-CA" dirty="0"/>
              <a:t>contains all the essential hardware </a:t>
            </a:r>
            <a:r>
              <a:rPr lang="en-CA" dirty="0" err="1"/>
              <a:t>driverslike</a:t>
            </a:r>
            <a:r>
              <a:rPr lang="en-CA" dirty="0"/>
              <a:t> camera, keypad, display etc.</a:t>
            </a:r>
          </a:p>
          <a:p>
            <a:pPr>
              <a:lnSpc>
                <a:spcPct val="170000"/>
              </a:lnSpc>
            </a:pPr>
            <a:r>
              <a:rPr lang="en-CA" b="1" dirty="0"/>
              <a:t>Android HAL </a:t>
            </a:r>
            <a:r>
              <a:rPr lang="en-CA" dirty="0"/>
              <a:t>- allows the Android libraries to communicate with the hardware specific device drivers.</a:t>
            </a:r>
          </a:p>
          <a:p>
            <a:pPr>
              <a:lnSpc>
                <a:spcPct val="170000"/>
              </a:lnSpc>
            </a:pPr>
            <a:r>
              <a:rPr lang="en-CA" b="1" dirty="0"/>
              <a:t>Android Native C/C++ Libraries </a:t>
            </a:r>
            <a:r>
              <a:rPr lang="en-CA" dirty="0"/>
              <a:t>– </a:t>
            </a:r>
            <a:r>
              <a:rPr lang="en-CA" dirty="0" err="1"/>
              <a:t>WebKit</a:t>
            </a:r>
            <a:r>
              <a:rPr lang="en-CA" dirty="0"/>
              <a:t>, OpenGL, Media, etc.</a:t>
            </a:r>
          </a:p>
          <a:p>
            <a:pPr>
              <a:lnSpc>
                <a:spcPct val="170000"/>
              </a:lnSpc>
            </a:pPr>
            <a:r>
              <a:rPr lang="en-CA" b="1" dirty="0"/>
              <a:t>Android </a:t>
            </a:r>
            <a:r>
              <a:rPr lang="en-CA" b="1" dirty="0" err="1"/>
              <a:t>RunTime</a:t>
            </a:r>
            <a:r>
              <a:rPr lang="en-CA" b="1" dirty="0"/>
              <a:t>(ART) </a:t>
            </a:r>
            <a:r>
              <a:rPr lang="en-CA" dirty="0"/>
              <a:t>–core libraries and runtime environment.</a:t>
            </a:r>
          </a:p>
          <a:p>
            <a:pPr>
              <a:lnSpc>
                <a:spcPct val="170000"/>
              </a:lnSpc>
            </a:pPr>
            <a:r>
              <a:rPr lang="en-CA" b="1" dirty="0"/>
              <a:t>Java API Framework </a:t>
            </a:r>
            <a:r>
              <a:rPr lang="en-CA" dirty="0"/>
              <a:t>- higher-level services to applications in the form of Java classes.</a:t>
            </a:r>
          </a:p>
          <a:p>
            <a:pPr>
              <a:lnSpc>
                <a:spcPct val="170000"/>
              </a:lnSpc>
            </a:pPr>
            <a:r>
              <a:rPr lang="en-CA" b="1" dirty="0"/>
              <a:t>Applications</a:t>
            </a:r>
            <a:r>
              <a:rPr lang="en-CA" dirty="0"/>
              <a:t> - your application to be installed on this layer only.</a:t>
            </a:r>
          </a:p>
        </p:txBody>
      </p:sp>
    </p:spTree>
    <p:extLst>
      <p:ext uri="{BB962C8B-B14F-4D97-AF65-F5344CB8AC3E}">
        <p14:creationId xmlns:p14="http://schemas.microsoft.com/office/powerpoint/2010/main" val="16106905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4A8D9-C60D-C42C-9F25-5E0A8822A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Android and Virtual Machines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EF533-D5D7-B904-6F0F-9FD044883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574" y="1825625"/>
            <a:ext cx="10905226" cy="4667250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dirty="0"/>
              <a:t>VMs are based on computer architectures and provide functionality of a physical computer.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System virtual machines(or full virtualization VMs) provide a substitute for a real machine.</a:t>
            </a:r>
          </a:p>
          <a:p>
            <a:pPr lvl="1" algn="just">
              <a:lnSpc>
                <a:spcPct val="150000"/>
              </a:lnSpc>
            </a:pPr>
            <a:r>
              <a:rPr lang="en-US" dirty="0"/>
              <a:t>They provide functionality needed to execute entire operating systems.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90573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4A8D9-C60D-C42C-9F25-5E0A8822A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Android and Virtual Machines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EF533-D5D7-B904-6F0F-9FD044883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574" y="1825625"/>
            <a:ext cx="10905226" cy="4667250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50000"/>
              </a:lnSpc>
            </a:pPr>
            <a:r>
              <a:rPr lang="en-US" dirty="0"/>
              <a:t>Process virtual machines (like JVM) allow programs to execute in a platform-independent environment.</a:t>
            </a:r>
          </a:p>
          <a:p>
            <a:pPr lvl="1" algn="just">
              <a:lnSpc>
                <a:spcPct val="150000"/>
              </a:lnSpc>
            </a:pPr>
            <a:r>
              <a:rPr lang="en-US" dirty="0"/>
              <a:t>Implementing the same JVM on multi platforms - applications that it executes can be used on all those platforms.</a:t>
            </a:r>
          </a:p>
          <a:p>
            <a:pPr algn="just">
              <a:lnSpc>
                <a:spcPct val="150000"/>
              </a:lnSpc>
            </a:pPr>
            <a:r>
              <a:rPr lang="en-CA" dirty="0"/>
              <a:t>Android’s Dalvik VM (DVM) was created specifically for mobile device environment.</a:t>
            </a:r>
          </a:p>
          <a:p>
            <a:pPr algn="just">
              <a:lnSpc>
                <a:spcPct val="150000"/>
              </a:lnSpc>
            </a:pPr>
            <a:r>
              <a:rPr lang="en-CA" dirty="0"/>
              <a:t>A (</a:t>
            </a:r>
            <a:r>
              <a:rPr lang="en-CA" dirty="0" err="1"/>
              <a:t>Dalvikexecutable</a:t>
            </a:r>
            <a:r>
              <a:rPr lang="en-CA" dirty="0"/>
              <a:t> file) DEX file is a translated from bytecodes specially for Android and is optimized for minimal memory footprint.</a:t>
            </a:r>
          </a:p>
        </p:txBody>
      </p:sp>
    </p:spTree>
    <p:extLst>
      <p:ext uri="{BB962C8B-B14F-4D97-AF65-F5344CB8AC3E}">
        <p14:creationId xmlns:p14="http://schemas.microsoft.com/office/powerpoint/2010/main" val="16499395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FC7C0-A9C5-2D2C-54B8-E61696AEF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Android and Virtual Machines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C53F59-2625-0B1F-1C67-5C6F5F3557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3748" y="1777040"/>
            <a:ext cx="4440675" cy="426145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37EC5A0-6EB3-4E1F-6C4C-62B20AD69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4589" y="1577195"/>
            <a:ext cx="3402957" cy="4359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0424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4514F-3AB6-036F-101C-AD8C45914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529"/>
            <a:ext cx="10515600" cy="871268"/>
          </a:xfrm>
        </p:spPr>
        <p:txBody>
          <a:bodyPr>
            <a:normAutofit/>
          </a:bodyPr>
          <a:lstStyle/>
          <a:p>
            <a:r>
              <a:rPr lang="en-CA" dirty="0"/>
              <a:t>Android Runtime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71465-4A13-E103-A72C-75A993841F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585" y="1147313"/>
            <a:ext cx="11360989" cy="5348378"/>
          </a:xfrm>
        </p:spPr>
        <p:txBody>
          <a:bodyPr>
            <a:normAutofit fontScale="85000" lnSpcReduction="20000"/>
          </a:bodyPr>
          <a:lstStyle/>
          <a:p>
            <a:pPr algn="just">
              <a:lnSpc>
                <a:spcPct val="160000"/>
              </a:lnSpc>
            </a:pPr>
            <a:r>
              <a:rPr lang="en-US" dirty="0"/>
              <a:t>ART replaced Dalvik starting with Android 5 (Lollipop).</a:t>
            </a:r>
          </a:p>
          <a:p>
            <a:pPr algn="just">
              <a:lnSpc>
                <a:spcPct val="160000"/>
              </a:lnSpc>
            </a:pPr>
            <a:r>
              <a:rPr lang="en-US" dirty="0"/>
              <a:t>ART runs multiple virtual machines on low-memory</a:t>
            </a:r>
          </a:p>
          <a:p>
            <a:pPr algn="just">
              <a:lnSpc>
                <a:spcPct val="160000"/>
              </a:lnSpc>
            </a:pPr>
            <a:r>
              <a:rPr lang="en-US" dirty="0"/>
              <a:t>devices by executing (Dalvik executable files) DEX files.</a:t>
            </a:r>
          </a:p>
          <a:p>
            <a:pPr algn="just">
              <a:lnSpc>
                <a:spcPct val="160000"/>
              </a:lnSpc>
            </a:pPr>
            <a:r>
              <a:rPr lang="en-US" dirty="0"/>
              <a:t>.</a:t>
            </a:r>
            <a:r>
              <a:rPr lang="en-US" dirty="0" err="1"/>
              <a:t>dex</a:t>
            </a:r>
            <a:r>
              <a:rPr lang="en-US" dirty="0"/>
              <a:t> executables are created by transforming Java or Kotlin language compiled classes using SDK tools.</a:t>
            </a:r>
          </a:p>
          <a:p>
            <a:pPr algn="just">
              <a:lnSpc>
                <a:spcPct val="160000"/>
              </a:lnSpc>
            </a:pPr>
            <a:r>
              <a:rPr lang="en-US" dirty="0"/>
              <a:t>Some of the major features of ART include the following:</a:t>
            </a:r>
          </a:p>
          <a:p>
            <a:pPr lvl="1" algn="just">
              <a:lnSpc>
                <a:spcPct val="160000"/>
              </a:lnSpc>
            </a:pPr>
            <a:r>
              <a:rPr lang="en-US" dirty="0"/>
              <a:t>Ahead-of-time(AOT) and just-in-time(JIT) compilation</a:t>
            </a:r>
          </a:p>
          <a:p>
            <a:pPr lvl="1" algn="just">
              <a:lnSpc>
                <a:spcPct val="160000"/>
              </a:lnSpc>
            </a:pPr>
            <a:r>
              <a:rPr lang="en-US" dirty="0"/>
              <a:t>Optimized garbage collection (GC)</a:t>
            </a:r>
          </a:p>
          <a:p>
            <a:pPr lvl="1" algn="just">
              <a:lnSpc>
                <a:spcPct val="160000"/>
              </a:lnSpc>
            </a:pPr>
            <a:r>
              <a:rPr lang="en-US" dirty="0"/>
              <a:t>Better debugging support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398161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4514F-3AB6-036F-101C-AD8C45914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529"/>
            <a:ext cx="10515600" cy="1544128"/>
          </a:xfrm>
        </p:spPr>
        <p:txBody>
          <a:bodyPr>
            <a:normAutofit/>
          </a:bodyPr>
          <a:lstStyle/>
          <a:p>
            <a:r>
              <a:rPr lang="en-CA" dirty="0"/>
              <a:t>Android Runtime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F36A96-2760-6A47-65E5-3E1209EDC7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50565" y="2009955"/>
            <a:ext cx="5080959" cy="3640347"/>
          </a:xfrm>
        </p:spPr>
      </p:pic>
    </p:spTree>
    <p:extLst>
      <p:ext uri="{BB962C8B-B14F-4D97-AF65-F5344CB8AC3E}">
        <p14:creationId xmlns:p14="http://schemas.microsoft.com/office/powerpoint/2010/main" val="13405226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CA00F-D3BD-161E-FCEA-F7F624A11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2958"/>
          </a:xfrm>
        </p:spPr>
        <p:txBody>
          <a:bodyPr/>
          <a:lstStyle/>
          <a:p>
            <a:r>
              <a:rPr lang="en-CA" dirty="0"/>
              <a:t>JIT versus AOT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92B5DF-0727-7D4D-229C-3C7C936BE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102" y="1268084"/>
            <a:ext cx="10732698" cy="5503652"/>
          </a:xfrm>
        </p:spPr>
        <p:txBody>
          <a:bodyPr>
            <a:normAutofit fontScale="70000" lnSpcReduction="20000"/>
          </a:bodyPr>
          <a:lstStyle/>
          <a:p>
            <a:pPr marL="0" indent="0" algn="just">
              <a:lnSpc>
                <a:spcPct val="170000"/>
              </a:lnSpc>
              <a:buNone/>
            </a:pPr>
            <a:r>
              <a:rPr lang="en-US" b="1" dirty="0" err="1"/>
              <a:t>DalvikJust</a:t>
            </a:r>
            <a:r>
              <a:rPr lang="en-US" b="1" dirty="0"/>
              <a:t> In Time (JIT) compiler, every time that the app is running:</a:t>
            </a:r>
          </a:p>
          <a:p>
            <a:pPr algn="just">
              <a:lnSpc>
                <a:spcPct val="170000"/>
              </a:lnSpc>
            </a:pPr>
            <a:r>
              <a:rPr lang="en-US" dirty="0"/>
              <a:t>Dynamically translates a portion of the Dalvik bytecode into machine code and caches it</a:t>
            </a:r>
          </a:p>
          <a:p>
            <a:pPr lvl="1" algn="just">
              <a:lnSpc>
                <a:spcPct val="170000"/>
              </a:lnSpc>
            </a:pPr>
            <a:r>
              <a:rPr lang="en-US" dirty="0"/>
              <a:t>uses less physical space on the device.</a:t>
            </a:r>
          </a:p>
          <a:p>
            <a:pPr algn="just">
              <a:lnSpc>
                <a:spcPct val="170000"/>
              </a:lnSpc>
            </a:pPr>
            <a:r>
              <a:rPr lang="en-US" dirty="0"/>
              <a:t>Then it takes the next portion and so on</a:t>
            </a:r>
          </a:p>
          <a:p>
            <a:pPr marL="0" indent="0" algn="just">
              <a:lnSpc>
                <a:spcPct val="170000"/>
              </a:lnSpc>
              <a:buNone/>
            </a:pPr>
            <a:r>
              <a:rPr lang="en-US" b="1" dirty="0"/>
              <a:t>ART Ahead Of Time (AOT) compiler, when the app is installed on the device:</a:t>
            </a:r>
          </a:p>
          <a:p>
            <a:pPr algn="just">
              <a:lnSpc>
                <a:spcPct val="170000"/>
              </a:lnSpc>
            </a:pPr>
            <a:r>
              <a:rPr lang="en-US" dirty="0"/>
              <a:t>Statically translates the DEX bytecode into machine </a:t>
            </a:r>
            <a:r>
              <a:rPr lang="en-US" dirty="0" err="1"/>
              <a:t>codeand</a:t>
            </a:r>
            <a:r>
              <a:rPr lang="en-US" dirty="0"/>
              <a:t> stores in the device’s storage.</a:t>
            </a:r>
          </a:p>
          <a:p>
            <a:pPr lvl="1" algn="just">
              <a:lnSpc>
                <a:spcPct val="170000"/>
              </a:lnSpc>
            </a:pPr>
            <a:r>
              <a:rPr lang="en-US" dirty="0"/>
              <a:t>the code executes much faster</a:t>
            </a:r>
          </a:p>
          <a:p>
            <a:pPr lvl="1" algn="just">
              <a:lnSpc>
                <a:spcPct val="170000"/>
              </a:lnSpc>
            </a:pPr>
            <a:r>
              <a:rPr lang="en-US" dirty="0"/>
              <a:t>less battery drain because uses native execution, uses CPU less than JIT</a:t>
            </a:r>
          </a:p>
          <a:p>
            <a:pPr marL="0" indent="0" algn="just">
              <a:lnSpc>
                <a:spcPct val="170000"/>
              </a:lnSpc>
              <a:buNone/>
            </a:pPr>
            <a:r>
              <a:rPr lang="en-US" dirty="0"/>
              <a:t>The JIT compiler complements AOT compiler, saves storage space, and speeds application and system updates.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29434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BE07A-140D-2DA2-E216-0EB16E61A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84E8A-845D-AEBC-3E51-9C1C8A566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70008"/>
            <a:ext cx="10936857" cy="4606955"/>
          </a:xfrm>
        </p:spPr>
        <p:txBody>
          <a:bodyPr>
            <a:normAutofit/>
          </a:bodyPr>
          <a:lstStyle/>
          <a:p>
            <a:r>
              <a:rPr lang="en-CA" dirty="0"/>
              <a:t>Define Android Platform</a:t>
            </a:r>
          </a:p>
          <a:p>
            <a:r>
              <a:rPr lang="en-CA" dirty="0"/>
              <a:t>Discuss the differences between leading mobile operating systems</a:t>
            </a:r>
          </a:p>
          <a:p>
            <a:r>
              <a:rPr lang="en-CA" dirty="0"/>
              <a:t>Examine Android Development Environment and Android Architecture</a:t>
            </a:r>
          </a:p>
          <a:p>
            <a:r>
              <a:rPr lang="en-CA" dirty="0"/>
              <a:t>Write a simple Android application using Android Studio</a:t>
            </a:r>
          </a:p>
          <a:p>
            <a:r>
              <a:rPr lang="en-CA" dirty="0"/>
              <a:t>Summarize Android Application Architecture</a:t>
            </a:r>
          </a:p>
        </p:txBody>
      </p:sp>
    </p:spTree>
    <p:extLst>
      <p:ext uri="{BB962C8B-B14F-4D97-AF65-F5344CB8AC3E}">
        <p14:creationId xmlns:p14="http://schemas.microsoft.com/office/powerpoint/2010/main" val="7471544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F9141-B57E-53AE-4EC8-97D63753B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Apple’s iOS vs Android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26C5C-1404-6347-ADFE-512BCF246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4128"/>
            <a:ext cx="10515600" cy="5167223"/>
          </a:xfrm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50000"/>
              </a:lnSpc>
            </a:pPr>
            <a:r>
              <a:rPr lang="en-US" dirty="0"/>
              <a:t>The </a:t>
            </a:r>
            <a:r>
              <a:rPr lang="en-US" dirty="0" err="1"/>
              <a:t>iOSis</a:t>
            </a:r>
            <a:r>
              <a:rPr lang="en-US" dirty="0"/>
              <a:t> the operating system created by Apple Inc. for mobile devices.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The basic functions in iOS and Android are the same.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iOS is a closed system whereas Android is more open.</a:t>
            </a:r>
          </a:p>
          <a:p>
            <a:pPr lvl="1" algn="just">
              <a:lnSpc>
                <a:spcPct val="150000"/>
              </a:lnSpc>
            </a:pPr>
            <a:r>
              <a:rPr lang="en-US" dirty="0"/>
              <a:t>Users have barely any system permissions in iOS but in Android, users can customize their phones easily.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Android software is available for many manufacturers such as Samsung, LG etc. and this may lead to some quality problems in the cheaper phones.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519237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1AA1C-090A-89EF-6651-C5474DE69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51200"/>
          </a:xfrm>
        </p:spPr>
        <p:txBody>
          <a:bodyPr/>
          <a:lstStyle/>
          <a:p>
            <a:r>
              <a:rPr lang="en-CA" dirty="0"/>
              <a:t>Application Fundamentals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9686E-3DD5-118B-4DDE-5A2263B4B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1600"/>
            <a:ext cx="10515600" cy="5193102"/>
          </a:xfrm>
        </p:spPr>
        <p:txBody>
          <a:bodyPr>
            <a:normAutofit fontScale="77500" lnSpcReduction="20000"/>
          </a:bodyPr>
          <a:lstStyle/>
          <a:p>
            <a:pPr algn="just">
              <a:lnSpc>
                <a:spcPct val="150000"/>
              </a:lnSpc>
            </a:pPr>
            <a:r>
              <a:rPr lang="en-US" dirty="0"/>
              <a:t>Android apps can be written using Java, Kotlin, and C++languages –Kotlin is the official language.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The Android SDK tools compile your code along with any data and resource files into an APK, an Android package, which is an archive file with an .</a:t>
            </a:r>
            <a:r>
              <a:rPr lang="en-US" dirty="0" err="1"/>
              <a:t>apk</a:t>
            </a:r>
            <a:r>
              <a:rPr lang="en-US" dirty="0"/>
              <a:t> suffix.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One APK file contains all the contents of an Android app and is the file that Android-powered devices use to install the app.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By default, every app runs in its own Linux process.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Each process has its own virtual machine (VM), so an app's code runs in isolation from other apps.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189150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FD7CC-0A0C-FC80-332C-4891EC737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Development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D4723-1CDE-E4D8-D9FE-8399D1024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947" y="1825625"/>
            <a:ext cx="11378242" cy="4351338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CA" dirty="0"/>
              <a:t>You need Android SDK and a Java Development Kit (JDK).</a:t>
            </a:r>
          </a:p>
          <a:p>
            <a:pPr algn="just">
              <a:lnSpc>
                <a:spcPct val="150000"/>
              </a:lnSpc>
            </a:pPr>
            <a:r>
              <a:rPr lang="en-CA" dirty="0"/>
              <a:t>Android </a:t>
            </a:r>
            <a:r>
              <a:rPr lang="en-CA" dirty="0" err="1"/>
              <a:t>Studiois</a:t>
            </a:r>
            <a:r>
              <a:rPr lang="en-CA" dirty="0"/>
              <a:t> the official Android IDE, based </a:t>
            </a:r>
            <a:r>
              <a:rPr lang="en-CA" dirty="0" err="1"/>
              <a:t>onIntelliJ</a:t>
            </a:r>
            <a:r>
              <a:rPr lang="en-CA" dirty="0"/>
              <a:t> IDEA.</a:t>
            </a:r>
          </a:p>
          <a:p>
            <a:pPr>
              <a:lnSpc>
                <a:spcPct val="150000"/>
              </a:lnSpc>
            </a:pPr>
            <a:r>
              <a:rPr lang="en-CA" dirty="0"/>
              <a:t>Install the latest Android Studio from this link  : https://developer.android.com/studio</a:t>
            </a:r>
          </a:p>
        </p:txBody>
      </p:sp>
    </p:spTree>
    <p:extLst>
      <p:ext uri="{BB962C8B-B14F-4D97-AF65-F5344CB8AC3E}">
        <p14:creationId xmlns:p14="http://schemas.microsoft.com/office/powerpoint/2010/main" val="18584494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6E23E-6846-12D9-A86E-E009F500A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20211"/>
          </a:xfrm>
        </p:spPr>
        <p:txBody>
          <a:bodyPr/>
          <a:lstStyle/>
          <a:p>
            <a:r>
              <a:rPr lang="en-CA" dirty="0"/>
              <a:t>Android Development Environment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37C189-AB44-27E0-DBC2-A246451007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9675" y="1285336"/>
            <a:ext cx="10515600" cy="5365630"/>
          </a:xfrm>
        </p:spPr>
      </p:pic>
    </p:spTree>
    <p:extLst>
      <p:ext uri="{BB962C8B-B14F-4D97-AF65-F5344CB8AC3E}">
        <p14:creationId xmlns:p14="http://schemas.microsoft.com/office/powerpoint/2010/main" val="142394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89CCA-B85D-E6FA-38C7-49C623887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6649"/>
            <a:ext cx="10515600" cy="956141"/>
          </a:xfrm>
        </p:spPr>
        <p:txBody>
          <a:bodyPr/>
          <a:lstStyle/>
          <a:p>
            <a:r>
              <a:rPr lang="en-CA" dirty="0"/>
              <a:t>Development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210A4-ECE1-AEBB-E1A3-B3BAC26CEB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23026"/>
            <a:ext cx="10515600" cy="5253937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You also need a system image :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B599E4-0344-10C6-8B02-3A485CB2F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1388854"/>
            <a:ext cx="9815422" cy="532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425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B152B-F950-B129-F912-DCB8B9EA7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8836"/>
          </a:xfrm>
        </p:spPr>
        <p:txBody>
          <a:bodyPr/>
          <a:lstStyle/>
          <a:p>
            <a:pPr algn="l"/>
            <a:r>
              <a:rPr lang="en-CA" dirty="0"/>
              <a:t>Android Emulator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C3B3B-459D-961D-96E4-E73ADB7626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143" y="1431984"/>
            <a:ext cx="11241657" cy="516722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The Android emulator, is one of the most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important tools provided with the Android SDK.</a:t>
            </a:r>
          </a:p>
          <a:p>
            <a:pPr>
              <a:lnSpc>
                <a:spcPct val="150000"/>
              </a:lnSpc>
            </a:pPr>
            <a:r>
              <a:rPr lang="en-US" dirty="0"/>
              <a:t>You will use this tool frequently when designing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and developing Android applications.</a:t>
            </a:r>
          </a:p>
          <a:p>
            <a:pPr>
              <a:lnSpc>
                <a:spcPct val="150000"/>
              </a:lnSpc>
            </a:pPr>
            <a:r>
              <a:rPr lang="en-US" dirty="0"/>
              <a:t>The </a:t>
            </a:r>
            <a:r>
              <a:rPr lang="en-US" b="1" dirty="0">
                <a:highlight>
                  <a:srgbClr val="FFFF00"/>
                </a:highlight>
              </a:rPr>
              <a:t>emulator runs on your computer and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highlight>
                  <a:srgbClr val="FFFF00"/>
                </a:highlight>
              </a:rPr>
              <a:t>behaves much as a mobile device </a:t>
            </a:r>
            <a:r>
              <a:rPr lang="en-US" dirty="0"/>
              <a:t>would.</a:t>
            </a:r>
          </a:p>
          <a:p>
            <a:pPr>
              <a:lnSpc>
                <a:spcPct val="150000"/>
              </a:lnSpc>
            </a:pPr>
            <a:r>
              <a:rPr lang="en-US" dirty="0"/>
              <a:t>You can </a:t>
            </a:r>
            <a:r>
              <a:rPr lang="en-US" b="1" dirty="0">
                <a:highlight>
                  <a:srgbClr val="FFFF00"/>
                </a:highlight>
              </a:rPr>
              <a:t>load Android applications into the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highlight>
                  <a:srgbClr val="FFFF00"/>
                </a:highlight>
              </a:rPr>
              <a:t>emulator, test, and debug</a:t>
            </a:r>
            <a:r>
              <a:rPr lang="en-US" dirty="0"/>
              <a:t> them.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77ADDB-C30C-DB8B-147F-AF10442A4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2499" y="340743"/>
            <a:ext cx="3839643" cy="625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2860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B73A8-DD44-5F0B-65BE-EE406D73C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6649"/>
            <a:ext cx="10515600" cy="974785"/>
          </a:xfrm>
        </p:spPr>
        <p:txBody>
          <a:bodyPr/>
          <a:lstStyle/>
          <a:p>
            <a:pPr algn="l"/>
            <a:r>
              <a:rPr lang="en-CA" dirty="0"/>
              <a:t>Device Manager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A9741-117B-4FB7-CE94-E566EA580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177" y="1233576"/>
            <a:ext cx="11034623" cy="5408763"/>
          </a:xfrm>
        </p:spPr>
        <p:txBody>
          <a:bodyPr>
            <a:normAutofit fontScale="77500" lnSpcReduction="20000"/>
          </a:bodyPr>
          <a:lstStyle/>
          <a:p>
            <a:pPr marL="0" indent="0" algn="just">
              <a:lnSpc>
                <a:spcPct val="160000"/>
              </a:lnSpc>
              <a:buNone/>
            </a:pPr>
            <a:r>
              <a:rPr lang="en-US" dirty="0"/>
              <a:t>The Device Manager is a tool you can use </a:t>
            </a:r>
            <a:r>
              <a:rPr lang="en-US" b="1" dirty="0">
                <a:highlight>
                  <a:srgbClr val="FFFF00"/>
                </a:highlight>
              </a:rPr>
              <a:t>to create </a:t>
            </a:r>
          </a:p>
          <a:p>
            <a:pPr marL="0" indent="0" algn="just">
              <a:lnSpc>
                <a:spcPct val="160000"/>
              </a:lnSpc>
              <a:buNone/>
            </a:pPr>
            <a:r>
              <a:rPr lang="en-US" b="1" dirty="0">
                <a:highlight>
                  <a:srgbClr val="FFFF00"/>
                </a:highlight>
              </a:rPr>
              <a:t>and manage Android virtual devices (AVDs), </a:t>
            </a:r>
          </a:p>
          <a:p>
            <a:pPr marL="0" indent="0" algn="just">
              <a:lnSpc>
                <a:spcPct val="160000"/>
              </a:lnSpc>
              <a:buNone/>
            </a:pPr>
            <a:r>
              <a:rPr lang="en-US" b="1" dirty="0">
                <a:highlight>
                  <a:srgbClr val="FFFF00"/>
                </a:highlight>
              </a:rPr>
              <a:t>which define device configurations for the </a:t>
            </a:r>
          </a:p>
          <a:p>
            <a:pPr marL="0" indent="0" algn="just">
              <a:lnSpc>
                <a:spcPct val="160000"/>
              </a:lnSpc>
              <a:buNone/>
            </a:pPr>
            <a:r>
              <a:rPr lang="en-US" b="1" dirty="0">
                <a:highlight>
                  <a:srgbClr val="FFFF00"/>
                </a:highlight>
              </a:rPr>
              <a:t>Android Emulator.</a:t>
            </a:r>
          </a:p>
          <a:p>
            <a:pPr marL="0" indent="0" algn="just">
              <a:lnSpc>
                <a:spcPct val="160000"/>
              </a:lnSpc>
              <a:buNone/>
            </a:pPr>
            <a:r>
              <a:rPr lang="en-US" dirty="0"/>
              <a:t>To launch the Device Manager:</a:t>
            </a:r>
          </a:p>
          <a:p>
            <a:pPr marL="0" indent="0" algn="just">
              <a:lnSpc>
                <a:spcPct val="160000"/>
              </a:lnSpc>
              <a:buNone/>
            </a:pPr>
            <a:r>
              <a:rPr lang="en-US" dirty="0"/>
              <a:t>In Android Studio, select Tools -&gt;</a:t>
            </a:r>
          </a:p>
          <a:p>
            <a:pPr marL="0" indent="0" algn="just">
              <a:lnSpc>
                <a:spcPct val="160000"/>
              </a:lnSpc>
              <a:buNone/>
            </a:pPr>
            <a:r>
              <a:rPr lang="en-US" dirty="0"/>
              <a:t>Device Manager,</a:t>
            </a:r>
          </a:p>
          <a:p>
            <a:pPr marL="0" indent="0" algn="just">
              <a:lnSpc>
                <a:spcPct val="160000"/>
              </a:lnSpc>
              <a:buNone/>
            </a:pPr>
            <a:r>
              <a:rPr lang="en-US" dirty="0"/>
              <a:t>or click the Device Manager</a:t>
            </a:r>
          </a:p>
          <a:p>
            <a:pPr marL="0" indent="0" algn="just">
              <a:lnSpc>
                <a:spcPct val="160000"/>
              </a:lnSpc>
              <a:buNone/>
            </a:pPr>
            <a:r>
              <a:rPr lang="en-US" dirty="0"/>
              <a:t>icon in the toolbar.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9DAB1A-C2CA-5AC1-29A1-11F2E0F2F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8245" y="215661"/>
            <a:ext cx="3752909" cy="6495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5202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D1C68-DB39-16B1-C57F-C415EAD53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144"/>
            <a:ext cx="10515600" cy="871268"/>
          </a:xfrm>
        </p:spPr>
        <p:txBody>
          <a:bodyPr/>
          <a:lstStyle/>
          <a:p>
            <a:r>
              <a:rPr lang="en-CA" dirty="0"/>
              <a:t>Device Manager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F1617E-2E60-06BA-D0A9-6F96C7B65B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871268"/>
            <a:ext cx="10515600" cy="5796951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BDB7B69-2C74-170E-E4DB-1B8DF3E69091}"/>
                  </a:ext>
                </a:extLst>
              </p14:cNvPr>
              <p14:cNvContentPartPr/>
              <p14:nvPr/>
            </p14:nvContentPartPr>
            <p14:xfrm>
              <a:off x="11014995" y="1754137"/>
              <a:ext cx="614880" cy="10422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BDB7B69-2C74-170E-E4DB-1B8DF3E6909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979355" y="1718497"/>
                <a:ext cx="686520" cy="1113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296077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2F098-88F1-08EF-EC23-CA4D1F940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3947"/>
          </a:xfrm>
        </p:spPr>
        <p:txBody>
          <a:bodyPr/>
          <a:lstStyle/>
          <a:p>
            <a:r>
              <a:rPr lang="en-CA" dirty="0"/>
              <a:t>Device Manager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C5551-924A-BB79-1F58-2DEEB6DAD9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9072"/>
            <a:ext cx="10515600" cy="5503653"/>
          </a:xfrm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50000"/>
              </a:lnSpc>
            </a:pPr>
            <a:r>
              <a:rPr lang="en-US" dirty="0"/>
              <a:t>You can create as many AVDs as you would like to use with the Android Emulator.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To effectively test your app, you should create an AVD that models each device type for which you have designed your app to support.</a:t>
            </a:r>
          </a:p>
          <a:p>
            <a:pPr lvl="1" algn="just">
              <a:lnSpc>
                <a:spcPct val="150000"/>
              </a:lnSpc>
            </a:pPr>
            <a:r>
              <a:rPr lang="en-US" dirty="0"/>
              <a:t>For instance, you should create an AVD for each API level equal to and higher than the minimum version you've specified in your manifest &lt;uses-</a:t>
            </a:r>
            <a:r>
              <a:rPr lang="en-US" dirty="0" err="1"/>
              <a:t>sdk</a:t>
            </a:r>
            <a:r>
              <a:rPr lang="en-US" dirty="0"/>
              <a:t>&gt;tag.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To create an AVD based on an existing device definition:</a:t>
            </a:r>
          </a:p>
          <a:p>
            <a:pPr lvl="1" algn="just">
              <a:lnSpc>
                <a:spcPct val="150000"/>
              </a:lnSpc>
            </a:pPr>
            <a:r>
              <a:rPr lang="en-US" dirty="0"/>
              <a:t>From the main screen (figure in previous slide), click Create Virtual Device.</a:t>
            </a:r>
          </a:p>
          <a:p>
            <a:pPr lvl="1" algn="just">
              <a:lnSpc>
                <a:spcPct val="150000"/>
              </a:lnSpc>
            </a:pPr>
            <a:r>
              <a:rPr lang="en-US" dirty="0"/>
              <a:t>In the Select Hardware window, select a device configuration, such as Pixel 4, then click Next.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723285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FCA66-FC94-57C8-3F34-7C3863B50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078302"/>
          </a:xfrm>
        </p:spPr>
        <p:txBody>
          <a:bodyPr/>
          <a:lstStyle/>
          <a:p>
            <a:r>
              <a:rPr lang="en-CA" dirty="0"/>
              <a:t>Select Hardware Window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DF1C11-0F78-4B02-E18C-4AD15FB193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7645" y="1077912"/>
            <a:ext cx="8798944" cy="5650691"/>
          </a:xfrm>
        </p:spPr>
      </p:pic>
    </p:spTree>
    <p:extLst>
      <p:ext uri="{BB962C8B-B14F-4D97-AF65-F5344CB8AC3E}">
        <p14:creationId xmlns:p14="http://schemas.microsoft.com/office/powerpoint/2010/main" val="1497655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EFFDF-7AC0-5D43-926A-3BF929D84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Android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CD59C-7F27-E6ED-54A5-75C8B69508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717" y="1825625"/>
            <a:ext cx="10793083" cy="4667250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dirty="0"/>
              <a:t>Android is an open source software stack for a wide range of mobile devices and a corresponding open source project led by Google.</a:t>
            </a:r>
          </a:p>
          <a:p>
            <a:pPr algn="just"/>
            <a:r>
              <a:rPr lang="en-US" dirty="0"/>
              <a:t>It also includes a rich set of API libraries that make it possible to write applications.</a:t>
            </a:r>
          </a:p>
          <a:p>
            <a:pPr algn="just"/>
            <a:r>
              <a:rPr lang="en-US" dirty="0"/>
              <a:t>Andy Rubin has been credited as the father of the Android platform.</a:t>
            </a:r>
          </a:p>
          <a:p>
            <a:pPr algn="just"/>
            <a:r>
              <a:rPr lang="en-US" dirty="0"/>
              <a:t>His company, Android Inc., was acquired by Google in 2005.</a:t>
            </a:r>
          </a:p>
          <a:p>
            <a:pPr algn="just"/>
            <a:r>
              <a:rPr lang="en-US" dirty="0"/>
              <a:t>Android was announced in 2007.</a:t>
            </a:r>
          </a:p>
          <a:p>
            <a:pPr algn="just"/>
            <a:r>
              <a:rPr lang="en-US" dirty="0"/>
              <a:t>The first Android mobile handset, the T-Mobile G1, was released in the United States in October 2008.</a:t>
            </a:r>
          </a:p>
          <a:p>
            <a:pPr algn="just"/>
            <a:r>
              <a:rPr lang="en-US" dirty="0"/>
              <a:t>Android is an open </a:t>
            </a:r>
            <a:r>
              <a:rPr lang="en-US" dirty="0" err="1"/>
              <a:t>sourceplatform</a:t>
            </a:r>
            <a:endParaRPr lang="en-US" dirty="0"/>
          </a:p>
          <a:p>
            <a:pPr algn="just"/>
            <a:r>
              <a:rPr lang="en-US" dirty="0"/>
              <a:t>No need to pay royalties or license fees to develop for the platform.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00390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44E68-4AB7-C2FB-51C5-9F33CB9FE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92037"/>
          </a:xfrm>
        </p:spPr>
        <p:txBody>
          <a:bodyPr/>
          <a:lstStyle/>
          <a:p>
            <a:r>
              <a:rPr lang="en-CA" dirty="0"/>
              <a:t>Android Studio Project Structure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48AA51-A6D4-EEC0-AAF2-08CF48C876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9292" y="992038"/>
            <a:ext cx="10084278" cy="5727939"/>
          </a:xfrm>
        </p:spPr>
      </p:pic>
    </p:spTree>
    <p:extLst>
      <p:ext uri="{BB962C8B-B14F-4D97-AF65-F5344CB8AC3E}">
        <p14:creationId xmlns:p14="http://schemas.microsoft.com/office/powerpoint/2010/main" val="23313707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66AE5-A95B-81B5-3445-5E3EF7B89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Developing Android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2180E-0135-8018-A946-E89D6941C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3743"/>
            <a:ext cx="10515600" cy="469322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CA" dirty="0"/>
              <a:t>// Kotlin class</a:t>
            </a:r>
          </a:p>
          <a:p>
            <a:pPr marL="0" indent="0">
              <a:buNone/>
            </a:pPr>
            <a:r>
              <a:rPr lang="en-CA" dirty="0" err="1"/>
              <a:t>classMainActivity</a:t>
            </a:r>
            <a:r>
              <a:rPr lang="en-CA" dirty="0"/>
              <a:t>: </a:t>
            </a:r>
            <a:r>
              <a:rPr lang="en-CA" dirty="0" err="1"/>
              <a:t>AppCompatActivity</a:t>
            </a:r>
            <a:r>
              <a:rPr lang="en-CA" dirty="0"/>
              <a:t>() {</a:t>
            </a:r>
          </a:p>
          <a:p>
            <a:pPr marL="0" indent="0">
              <a:buNone/>
            </a:pPr>
            <a:r>
              <a:rPr lang="en-CA" dirty="0"/>
              <a:t>//</a:t>
            </a:r>
          </a:p>
          <a:p>
            <a:pPr marL="0" indent="0">
              <a:buNone/>
            </a:pPr>
            <a:r>
              <a:rPr lang="en-CA" dirty="0"/>
              <a:t>	</a:t>
            </a:r>
            <a:r>
              <a:rPr lang="en-CA" dirty="0" err="1"/>
              <a:t>privatelateinitvar</a:t>
            </a:r>
            <a:r>
              <a:rPr lang="en-CA" dirty="0"/>
              <a:t> </a:t>
            </a:r>
            <a:r>
              <a:rPr lang="en-CA" dirty="0" err="1"/>
              <a:t>trueButton</a:t>
            </a:r>
            <a:r>
              <a:rPr lang="en-CA" dirty="0"/>
              <a:t>: Button</a:t>
            </a:r>
          </a:p>
          <a:p>
            <a:pPr marL="0" indent="0">
              <a:buNone/>
            </a:pPr>
            <a:r>
              <a:rPr lang="en-CA" dirty="0"/>
              <a:t>	</a:t>
            </a:r>
            <a:r>
              <a:rPr lang="en-CA" dirty="0" err="1"/>
              <a:t>privatelateinitvarfalseButton</a:t>
            </a:r>
            <a:r>
              <a:rPr lang="en-CA" dirty="0"/>
              <a:t>: Button</a:t>
            </a:r>
          </a:p>
          <a:p>
            <a:pPr marL="0" indent="0">
              <a:buNone/>
            </a:pPr>
            <a:r>
              <a:rPr lang="en-CA" dirty="0"/>
              <a:t>	</a:t>
            </a:r>
            <a:r>
              <a:rPr lang="en-CA" dirty="0" err="1"/>
              <a:t>overridefunonCreate</a:t>
            </a:r>
            <a:r>
              <a:rPr lang="en-CA" dirty="0"/>
              <a:t>(</a:t>
            </a:r>
            <a:r>
              <a:rPr lang="en-CA" dirty="0" err="1"/>
              <a:t>savedInstanceState</a:t>
            </a:r>
            <a:r>
              <a:rPr lang="en-CA" dirty="0"/>
              <a:t>: Bundle?) {</a:t>
            </a:r>
          </a:p>
          <a:p>
            <a:pPr marL="0" indent="0">
              <a:buNone/>
            </a:pPr>
            <a:r>
              <a:rPr lang="en-CA" dirty="0"/>
              <a:t>		</a:t>
            </a:r>
            <a:r>
              <a:rPr lang="en-CA" dirty="0" err="1"/>
              <a:t>super.onCreate</a:t>
            </a:r>
            <a:r>
              <a:rPr lang="en-CA" dirty="0"/>
              <a:t>(</a:t>
            </a:r>
            <a:r>
              <a:rPr lang="en-CA" dirty="0" err="1"/>
              <a:t>savedInstanceState</a:t>
            </a:r>
            <a:r>
              <a:rPr lang="en-CA" dirty="0"/>
              <a:t>)</a:t>
            </a:r>
          </a:p>
          <a:p>
            <a:pPr marL="0" indent="0">
              <a:buNone/>
            </a:pPr>
            <a:r>
              <a:rPr lang="en-CA" dirty="0"/>
              <a:t>		</a:t>
            </a:r>
            <a:r>
              <a:rPr lang="en-CA" dirty="0" err="1"/>
              <a:t>setContentView</a:t>
            </a:r>
            <a:r>
              <a:rPr lang="en-CA" dirty="0"/>
              <a:t>(</a:t>
            </a:r>
            <a:r>
              <a:rPr lang="en-CA" dirty="0" err="1"/>
              <a:t>R.layout.activity_main</a:t>
            </a:r>
            <a:r>
              <a:rPr lang="en-CA" dirty="0"/>
              <a:t>)</a:t>
            </a:r>
          </a:p>
          <a:p>
            <a:pPr marL="0" indent="0">
              <a:buNone/>
            </a:pPr>
            <a:r>
              <a:rPr lang="en-CA" dirty="0"/>
              <a:t>//</a:t>
            </a:r>
          </a:p>
          <a:p>
            <a:pPr marL="0" indent="0">
              <a:buNone/>
            </a:pPr>
            <a:r>
              <a:rPr lang="en-CA" dirty="0"/>
              <a:t>		}</a:t>
            </a:r>
          </a:p>
          <a:p>
            <a:pPr marL="0" indent="0">
              <a:buNone/>
            </a:pPr>
            <a:r>
              <a:rPr lang="en-CA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641403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1A559-C91E-79C4-222C-E2A096395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Developing Android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6233C-0438-946E-6827-919FBC898D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037916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50000"/>
              </a:lnSpc>
            </a:pPr>
            <a:r>
              <a:rPr lang="en-US" dirty="0"/>
              <a:t>Notice that the class is based on the Activity class.</a:t>
            </a:r>
          </a:p>
          <a:p>
            <a:pPr lvl="1" algn="just">
              <a:lnSpc>
                <a:spcPct val="150000"/>
              </a:lnSpc>
            </a:pPr>
            <a:r>
              <a:rPr lang="en-US" dirty="0"/>
              <a:t>An Activity is a single application entity that is used to perform actions.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An application may have many separate activities, but the user interacts with them one at a time.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The </a:t>
            </a:r>
            <a:r>
              <a:rPr lang="en-US" dirty="0" err="1"/>
              <a:t>onCreate</a:t>
            </a:r>
            <a:r>
              <a:rPr lang="en-US" dirty="0"/>
              <a:t>() method will be called by the Android system when your Activity starts —it is where you should perform all initialization and UI setup.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An activity is not required to have a user interface, but usually will.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781749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08C79-A170-83F6-B619-680232E0E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529"/>
            <a:ext cx="10515600" cy="879894"/>
          </a:xfrm>
        </p:spPr>
        <p:txBody>
          <a:bodyPr>
            <a:normAutofit fontScale="90000"/>
          </a:bodyPr>
          <a:lstStyle/>
          <a:p>
            <a:r>
              <a:rPr lang="en-CA" dirty="0"/>
              <a:t>Developing Android Applications</a:t>
            </a:r>
            <a:br>
              <a:rPr lang="en-CA" dirty="0"/>
            </a:br>
            <a:r>
              <a:rPr lang="en-CA" dirty="0"/>
              <a:t>- </a:t>
            </a:r>
            <a:r>
              <a:rPr lang="en-CA" sz="3600" dirty="0"/>
              <a:t>Running the application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F97D2F-3151-F175-13AC-8213F28ECA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5336" y="1337093"/>
            <a:ext cx="10170543" cy="5348377"/>
          </a:xfrm>
        </p:spPr>
      </p:pic>
    </p:spTree>
    <p:extLst>
      <p:ext uri="{BB962C8B-B14F-4D97-AF65-F5344CB8AC3E}">
        <p14:creationId xmlns:p14="http://schemas.microsoft.com/office/powerpoint/2010/main" val="6405511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2AF6E-BE67-2303-0D1A-D4FA029B1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1155"/>
            <a:ext cx="10515600" cy="1069675"/>
          </a:xfrm>
        </p:spPr>
        <p:txBody>
          <a:bodyPr/>
          <a:lstStyle/>
          <a:p>
            <a:r>
              <a:rPr lang="en-CA" dirty="0"/>
              <a:t>Developing Android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CA881-DF74-61A1-B604-3BD403A85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5722"/>
            <a:ext cx="10515600" cy="533112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CA" dirty="0"/>
              <a:t>Construct the UI:</a:t>
            </a:r>
          </a:p>
          <a:p>
            <a:pPr marL="0" indent="0">
              <a:buNone/>
            </a:pPr>
            <a:r>
              <a:rPr lang="en-CA" dirty="0"/>
              <a:t>package </a:t>
            </a:r>
            <a:r>
              <a:rPr lang="en-CA" dirty="0" err="1"/>
              <a:t>com.example.geoquiz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//</a:t>
            </a:r>
          </a:p>
          <a:p>
            <a:pPr marL="0" indent="0">
              <a:buNone/>
            </a:pPr>
            <a:r>
              <a:rPr lang="en-CA" dirty="0" err="1"/>
              <a:t>importandroidx.appcompat.app.AppCompatActivity</a:t>
            </a:r>
            <a:endParaRPr lang="en-CA" dirty="0"/>
          </a:p>
          <a:p>
            <a:pPr marL="0" indent="0">
              <a:buNone/>
            </a:pPr>
            <a:r>
              <a:rPr lang="en-CA" dirty="0" err="1"/>
              <a:t>importandroid.os.Bundle</a:t>
            </a:r>
            <a:endParaRPr lang="en-CA" dirty="0"/>
          </a:p>
          <a:p>
            <a:pPr marL="0" indent="0">
              <a:buNone/>
            </a:pPr>
            <a:r>
              <a:rPr lang="en-CA" dirty="0" err="1"/>
              <a:t>importandroid.view.View</a:t>
            </a:r>
            <a:endParaRPr lang="en-CA" dirty="0"/>
          </a:p>
          <a:p>
            <a:pPr marL="0" indent="0">
              <a:buNone/>
            </a:pPr>
            <a:r>
              <a:rPr lang="en-CA" dirty="0" err="1"/>
              <a:t>importandroid.widget.Button</a:t>
            </a:r>
            <a:endParaRPr lang="en-CA" dirty="0"/>
          </a:p>
          <a:p>
            <a:pPr marL="0" indent="0">
              <a:buNone/>
            </a:pPr>
            <a:r>
              <a:rPr lang="en-CA" dirty="0" err="1"/>
              <a:t>importandroid.widget.Toast</a:t>
            </a:r>
            <a:endParaRPr lang="en-CA" dirty="0"/>
          </a:p>
          <a:p>
            <a:pPr marL="0" indent="0">
              <a:buNone/>
            </a:pPr>
            <a:r>
              <a:rPr lang="en-CA" dirty="0" err="1"/>
              <a:t>classMainActivity</a:t>
            </a:r>
            <a:r>
              <a:rPr lang="en-CA" dirty="0"/>
              <a:t>: </a:t>
            </a:r>
            <a:r>
              <a:rPr lang="en-CA" dirty="0" err="1"/>
              <a:t>AppCompatActivity</a:t>
            </a:r>
            <a:r>
              <a:rPr lang="en-CA" dirty="0"/>
              <a:t>() {</a:t>
            </a:r>
          </a:p>
          <a:p>
            <a:pPr marL="0" indent="0">
              <a:buNone/>
            </a:pPr>
            <a:r>
              <a:rPr lang="en-CA" dirty="0"/>
              <a:t>//</a:t>
            </a:r>
          </a:p>
          <a:p>
            <a:pPr marL="0" indent="0">
              <a:buNone/>
            </a:pPr>
            <a:r>
              <a:rPr lang="en-CA" dirty="0"/>
              <a:t>private </a:t>
            </a:r>
            <a:r>
              <a:rPr lang="en-CA" dirty="0" err="1"/>
              <a:t>lateinitvar</a:t>
            </a:r>
            <a:r>
              <a:rPr lang="en-CA" dirty="0"/>
              <a:t> </a:t>
            </a:r>
            <a:r>
              <a:rPr lang="en-CA" dirty="0" err="1"/>
              <a:t>trueButton</a:t>
            </a:r>
            <a:r>
              <a:rPr lang="en-CA" dirty="0"/>
              <a:t>: Button</a:t>
            </a:r>
          </a:p>
          <a:p>
            <a:pPr marL="0" indent="0">
              <a:buNone/>
            </a:pPr>
            <a:r>
              <a:rPr lang="en-CA" dirty="0"/>
              <a:t>private </a:t>
            </a:r>
            <a:r>
              <a:rPr lang="en-CA" dirty="0" err="1"/>
              <a:t>lateinitvar</a:t>
            </a:r>
            <a:r>
              <a:rPr lang="en-CA" dirty="0"/>
              <a:t> </a:t>
            </a:r>
            <a:r>
              <a:rPr lang="en-CA" dirty="0" err="1"/>
              <a:t>falseButton</a:t>
            </a:r>
            <a:r>
              <a:rPr lang="en-CA" dirty="0"/>
              <a:t>: Button</a:t>
            </a:r>
          </a:p>
        </p:txBody>
      </p:sp>
    </p:spTree>
    <p:extLst>
      <p:ext uri="{BB962C8B-B14F-4D97-AF65-F5344CB8AC3E}">
        <p14:creationId xmlns:p14="http://schemas.microsoft.com/office/powerpoint/2010/main" val="8314401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FD011-C08D-FA36-B94E-7AEBEBCBA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0430"/>
          </a:xfrm>
        </p:spPr>
        <p:txBody>
          <a:bodyPr/>
          <a:lstStyle/>
          <a:p>
            <a:r>
              <a:rPr lang="en-CA" dirty="0"/>
              <a:t>Developing Android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080EB-1518-8B30-EFD5-32F93B5FA7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6325"/>
            <a:ext cx="10515600" cy="549502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CA" dirty="0"/>
              <a:t>override </a:t>
            </a:r>
            <a:r>
              <a:rPr lang="en-CA" dirty="0" err="1"/>
              <a:t>funonCreate</a:t>
            </a:r>
            <a:r>
              <a:rPr lang="en-CA" dirty="0"/>
              <a:t>(</a:t>
            </a:r>
            <a:r>
              <a:rPr lang="en-CA" dirty="0" err="1"/>
              <a:t>savedInstanceState</a:t>
            </a:r>
            <a:r>
              <a:rPr lang="en-CA" dirty="0"/>
              <a:t>: Bundle?) {</a:t>
            </a:r>
          </a:p>
          <a:p>
            <a:pPr marL="0" indent="0">
              <a:buNone/>
            </a:pPr>
            <a:r>
              <a:rPr lang="en-CA" dirty="0"/>
              <a:t>	</a:t>
            </a:r>
            <a:r>
              <a:rPr lang="en-CA" dirty="0" err="1"/>
              <a:t>super.onCreate</a:t>
            </a:r>
            <a:r>
              <a:rPr lang="en-CA" dirty="0"/>
              <a:t>(</a:t>
            </a:r>
            <a:r>
              <a:rPr lang="en-CA" dirty="0" err="1"/>
              <a:t>savedInstanceState</a:t>
            </a:r>
            <a:r>
              <a:rPr lang="en-CA" dirty="0"/>
              <a:t>)</a:t>
            </a:r>
          </a:p>
          <a:p>
            <a:pPr marL="0" indent="0">
              <a:buNone/>
            </a:pPr>
            <a:r>
              <a:rPr lang="en-CA" dirty="0"/>
              <a:t>	</a:t>
            </a:r>
            <a:r>
              <a:rPr lang="en-CA" dirty="0" err="1"/>
              <a:t>setContentView</a:t>
            </a:r>
            <a:r>
              <a:rPr lang="en-CA" dirty="0"/>
              <a:t>(</a:t>
            </a:r>
            <a:r>
              <a:rPr lang="en-CA" dirty="0" err="1"/>
              <a:t>R.layout.activity_main</a:t>
            </a:r>
            <a:r>
              <a:rPr lang="en-CA" dirty="0"/>
              <a:t>)</a:t>
            </a:r>
          </a:p>
          <a:p>
            <a:pPr marL="0" indent="0">
              <a:buNone/>
            </a:pPr>
            <a:r>
              <a:rPr lang="en-CA" dirty="0"/>
              <a:t>	//</a:t>
            </a:r>
          </a:p>
          <a:p>
            <a:pPr marL="0" indent="0">
              <a:buNone/>
            </a:pPr>
            <a:r>
              <a:rPr lang="en-CA" dirty="0"/>
              <a:t>	</a:t>
            </a:r>
            <a:r>
              <a:rPr lang="en-CA" dirty="0" err="1"/>
              <a:t>trueButton</a:t>
            </a:r>
            <a:r>
              <a:rPr lang="en-CA" dirty="0"/>
              <a:t>= </a:t>
            </a:r>
            <a:r>
              <a:rPr lang="en-CA" dirty="0" err="1"/>
              <a:t>findViewById</a:t>
            </a:r>
            <a:r>
              <a:rPr lang="en-CA" dirty="0"/>
              <a:t>(</a:t>
            </a:r>
            <a:r>
              <a:rPr lang="en-CA" dirty="0" err="1"/>
              <a:t>R.id.true_button</a:t>
            </a:r>
            <a:r>
              <a:rPr lang="en-CA" dirty="0"/>
              <a:t>)</a:t>
            </a:r>
          </a:p>
          <a:p>
            <a:pPr marL="0" indent="0">
              <a:buNone/>
            </a:pPr>
            <a:r>
              <a:rPr lang="en-CA" dirty="0"/>
              <a:t>	</a:t>
            </a:r>
            <a:r>
              <a:rPr lang="en-CA" dirty="0" err="1"/>
              <a:t>falseButton</a:t>
            </a:r>
            <a:r>
              <a:rPr lang="en-CA" dirty="0"/>
              <a:t>= </a:t>
            </a:r>
            <a:r>
              <a:rPr lang="en-CA" dirty="0" err="1"/>
              <a:t>findViewById</a:t>
            </a:r>
            <a:r>
              <a:rPr lang="en-CA" dirty="0"/>
              <a:t>(</a:t>
            </a:r>
            <a:r>
              <a:rPr lang="en-CA" dirty="0" err="1"/>
              <a:t>R.id.false_button</a:t>
            </a:r>
            <a:r>
              <a:rPr lang="en-CA" dirty="0"/>
              <a:t>)</a:t>
            </a:r>
          </a:p>
          <a:p>
            <a:pPr marL="0" indent="0">
              <a:buNone/>
            </a:pPr>
            <a:r>
              <a:rPr lang="en-CA" dirty="0"/>
              <a:t>	//</a:t>
            </a:r>
          </a:p>
          <a:p>
            <a:pPr marL="0" indent="0">
              <a:buNone/>
            </a:pPr>
            <a:r>
              <a:rPr lang="en-CA" dirty="0"/>
              <a:t>	</a:t>
            </a:r>
            <a:r>
              <a:rPr lang="en-CA" dirty="0" err="1"/>
              <a:t>trueButton.setOnClickListener</a:t>
            </a:r>
            <a:r>
              <a:rPr lang="en-CA" dirty="0"/>
              <a:t>{ view: View -&gt;</a:t>
            </a:r>
          </a:p>
          <a:p>
            <a:pPr marL="0" indent="0">
              <a:buNone/>
            </a:pPr>
            <a:r>
              <a:rPr lang="en-CA" dirty="0"/>
              <a:t>	// Do something in response to the click here</a:t>
            </a:r>
          </a:p>
          <a:p>
            <a:pPr marL="0" indent="0">
              <a:buNone/>
            </a:pPr>
            <a:r>
              <a:rPr lang="en-CA" dirty="0"/>
              <a:t>	</a:t>
            </a:r>
            <a:r>
              <a:rPr lang="en-CA" dirty="0" err="1"/>
              <a:t>Toast.makeText</a:t>
            </a:r>
            <a:r>
              <a:rPr lang="en-CA" dirty="0"/>
              <a:t>(</a:t>
            </a:r>
          </a:p>
          <a:p>
            <a:pPr marL="0" indent="0">
              <a:buNone/>
            </a:pPr>
            <a:r>
              <a:rPr lang="en-CA" dirty="0"/>
              <a:t>	this,</a:t>
            </a:r>
          </a:p>
          <a:p>
            <a:pPr marL="0" indent="0">
              <a:buNone/>
            </a:pPr>
            <a:r>
              <a:rPr lang="en-CA" dirty="0"/>
              <a:t>	</a:t>
            </a:r>
            <a:r>
              <a:rPr lang="en-CA" dirty="0" err="1"/>
              <a:t>R.string.correct_toast</a:t>
            </a:r>
            <a:r>
              <a:rPr lang="en-CA" dirty="0"/>
              <a:t>,</a:t>
            </a:r>
          </a:p>
          <a:p>
            <a:pPr marL="0" indent="0">
              <a:buNone/>
            </a:pPr>
            <a:r>
              <a:rPr lang="en-CA" dirty="0"/>
              <a:t>	</a:t>
            </a:r>
            <a:r>
              <a:rPr lang="en-CA" dirty="0" err="1"/>
              <a:t>Toast.LENGTH_SHORT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	).show()</a:t>
            </a:r>
          </a:p>
          <a:p>
            <a:pPr marL="0" indent="0">
              <a:buNone/>
            </a:pPr>
            <a:r>
              <a:rPr lang="en-CA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441505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F162B-F1EB-0CDD-A5A8-13F88771A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Developing Android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A8989-5F68-8213-82C9-866125AE9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CA" dirty="0"/>
              <a:t>//</a:t>
            </a:r>
          </a:p>
          <a:p>
            <a:pPr marL="0" indent="0">
              <a:buNone/>
            </a:pPr>
            <a:r>
              <a:rPr lang="en-CA" dirty="0" err="1"/>
              <a:t>falseButton.setOnClickListener</a:t>
            </a:r>
            <a:r>
              <a:rPr lang="en-CA" dirty="0"/>
              <a:t>{ view: View -&gt;</a:t>
            </a:r>
          </a:p>
          <a:p>
            <a:pPr marL="0" indent="0">
              <a:buNone/>
            </a:pPr>
            <a:r>
              <a:rPr lang="en-CA" dirty="0"/>
              <a:t>// Do something in response to the click here</a:t>
            </a:r>
          </a:p>
          <a:p>
            <a:pPr marL="0" indent="0">
              <a:buNone/>
            </a:pPr>
            <a:r>
              <a:rPr lang="en-CA" dirty="0" err="1"/>
              <a:t>Toast.makeText</a:t>
            </a:r>
            <a:r>
              <a:rPr lang="en-CA" dirty="0"/>
              <a:t>(</a:t>
            </a:r>
          </a:p>
          <a:p>
            <a:pPr marL="0" indent="0">
              <a:buNone/>
            </a:pPr>
            <a:r>
              <a:rPr lang="en-CA" dirty="0"/>
              <a:t>this,</a:t>
            </a:r>
          </a:p>
          <a:p>
            <a:pPr marL="0" indent="0">
              <a:buNone/>
            </a:pPr>
            <a:r>
              <a:rPr lang="en-CA" dirty="0" err="1"/>
              <a:t>R.string.incorrect_toast</a:t>
            </a:r>
            <a:r>
              <a:rPr lang="en-CA" dirty="0"/>
              <a:t>,</a:t>
            </a:r>
          </a:p>
          <a:p>
            <a:pPr marL="0" indent="0">
              <a:buNone/>
            </a:pPr>
            <a:r>
              <a:rPr lang="en-CA" dirty="0" err="1"/>
              <a:t>Toast.LENGTH_SHORT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).show()</a:t>
            </a:r>
          </a:p>
          <a:p>
            <a:pPr marL="0" indent="0">
              <a:buNone/>
            </a:pPr>
            <a:r>
              <a:rPr lang="en-CA" dirty="0"/>
              <a:t>}</a:t>
            </a:r>
          </a:p>
          <a:p>
            <a:pPr marL="0" indent="0">
              <a:buNone/>
            </a:pPr>
            <a:r>
              <a:rPr lang="en-CA" dirty="0"/>
              <a:t>}</a:t>
            </a:r>
          </a:p>
          <a:p>
            <a:pPr marL="0" indent="0">
              <a:buNone/>
            </a:pPr>
            <a:r>
              <a:rPr lang="en-CA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168073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A5CB9-BC96-47BB-FCD8-48999212C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Developing Android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69180-ADFB-CEC7-7B2C-1BFA9C768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dirty="0"/>
              <a:t>An Android user interface is composed of hierarchies of objects called Views.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dirty="0"/>
              <a:t>A View is a drawable object used as an element in your UI layout, such as a button, image, or (in this case) a text label and two buttons.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dirty="0"/>
              <a:t>Each of these objects is a subclass of the View class and the subclass that handles text is </a:t>
            </a:r>
            <a:r>
              <a:rPr lang="en-US" dirty="0" err="1"/>
              <a:t>TextView</a:t>
            </a:r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3201245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BB7D6-2D81-7ADD-B7E8-E533F71A1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Developing Android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E3C76-B7E7-8EE8-68CA-48463E883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343" y="1483743"/>
            <a:ext cx="10784457" cy="5009132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Running or debugging your application does the following behind the scenes:</a:t>
            </a:r>
          </a:p>
          <a:p>
            <a:pPr>
              <a:lnSpc>
                <a:spcPct val="150000"/>
              </a:lnSpc>
            </a:pPr>
            <a:r>
              <a:rPr lang="en-US" dirty="0"/>
              <a:t>Compiles the current project source to bytecode, and converts that to an Android executable (.</a:t>
            </a:r>
            <a:r>
              <a:rPr lang="en-US" dirty="0" err="1"/>
              <a:t>dex</a:t>
            </a:r>
            <a:r>
              <a:rPr lang="en-US" dirty="0"/>
              <a:t>)</a:t>
            </a:r>
          </a:p>
          <a:p>
            <a:pPr>
              <a:lnSpc>
                <a:spcPct val="150000"/>
              </a:lnSpc>
            </a:pPr>
            <a:r>
              <a:rPr lang="en-US" dirty="0"/>
              <a:t>Packages the executable and your project’s resources and manifest into an Android package (.</a:t>
            </a:r>
            <a:r>
              <a:rPr lang="en-US" dirty="0" err="1"/>
              <a:t>apk</a:t>
            </a:r>
            <a:r>
              <a:rPr lang="en-US" dirty="0"/>
              <a:t>)</a:t>
            </a:r>
          </a:p>
          <a:p>
            <a:pPr>
              <a:lnSpc>
                <a:spcPct val="150000"/>
              </a:lnSpc>
            </a:pPr>
            <a:r>
              <a:rPr lang="en-US" dirty="0"/>
              <a:t>Starts the virtual device(if you’ve targeted one and it’s not already running)</a:t>
            </a:r>
          </a:p>
          <a:p>
            <a:pPr>
              <a:lnSpc>
                <a:spcPct val="150000"/>
              </a:lnSpc>
            </a:pPr>
            <a:r>
              <a:rPr lang="en-US" dirty="0"/>
              <a:t>Deploys your APK to the target device and installs it</a:t>
            </a:r>
          </a:p>
          <a:p>
            <a:pPr>
              <a:lnSpc>
                <a:spcPct val="150000"/>
              </a:lnSpc>
            </a:pPr>
            <a:r>
              <a:rPr lang="en-US" dirty="0"/>
              <a:t>Starts your application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944116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D27A5-02B1-596A-F564-C72180018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9441"/>
          </a:xfrm>
        </p:spPr>
        <p:txBody>
          <a:bodyPr/>
          <a:lstStyle/>
          <a:p>
            <a:r>
              <a:rPr lang="en-CA" dirty="0"/>
              <a:t>Application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F0FF8-8CE8-D40D-5C8D-E1BD082E2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585" y="1319842"/>
            <a:ext cx="11343735" cy="5173033"/>
          </a:xfrm>
        </p:spPr>
        <p:txBody>
          <a:bodyPr>
            <a:normAutofit fontScale="85000" lnSpcReduction="20000"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b="1" dirty="0"/>
              <a:t>An Android application consists of one or more of the following classifications: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Activities and Fragments - An activity represents a single screen with a user interface..</a:t>
            </a:r>
          </a:p>
          <a:p>
            <a:pPr lvl="1" algn="just">
              <a:lnSpc>
                <a:spcPct val="150000"/>
              </a:lnSpc>
            </a:pPr>
            <a:r>
              <a:rPr lang="en-US" dirty="0"/>
              <a:t>When a user selects an application from the home screen or application launcher, an activity is started.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Views - Used to construct the user interface controls within your Activities and Fragments.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Services - A service is a component that runs in the background to perform long-running operations or to perform work for remote processes.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60164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EFFDF-7AC0-5D43-926A-3BF929D84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Android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CD59C-7F27-E6ED-54A5-75C8B69508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717" y="1825625"/>
            <a:ext cx="10793083" cy="466725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/>
              <a:t>Google </a:t>
            </a:r>
            <a:r>
              <a:rPr lang="en-US" dirty="0" err="1"/>
              <a:t>hoststhe</a:t>
            </a:r>
            <a:r>
              <a:rPr lang="en-US" dirty="0"/>
              <a:t> Android open source project and provides online Android documentation, tools, forums, and the Software Development Kit (SDK) for developers.</a:t>
            </a:r>
          </a:p>
          <a:p>
            <a:pPr marL="0" indent="0" algn="just">
              <a:buNone/>
            </a:pPr>
            <a:r>
              <a:rPr lang="en-US" dirty="0"/>
              <a:t>All major Android news originates at Google.</a:t>
            </a:r>
          </a:p>
          <a:p>
            <a:pPr marL="0" indent="0" algn="just">
              <a:buNone/>
            </a:pPr>
            <a:r>
              <a:rPr lang="en-US" dirty="0"/>
              <a:t>The Android ecosystem is made up of a combination of three components:</a:t>
            </a:r>
          </a:p>
          <a:p>
            <a:pPr marL="0" indent="0" algn="just">
              <a:buNone/>
            </a:pPr>
            <a:r>
              <a:rPr lang="en-US" dirty="0"/>
              <a:t>1. A free, open source operating system for embedded devices</a:t>
            </a:r>
          </a:p>
          <a:p>
            <a:pPr marL="0" indent="0" algn="just">
              <a:buNone/>
            </a:pPr>
            <a:r>
              <a:rPr lang="en-US" dirty="0"/>
              <a:t>2. An open source development platform for creating applications</a:t>
            </a:r>
          </a:p>
          <a:p>
            <a:pPr marL="0" indent="0" algn="just">
              <a:buNone/>
            </a:pPr>
            <a:r>
              <a:rPr lang="en-US" dirty="0"/>
              <a:t>3. Devices that run the Android operating system (and the applications created for it)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930231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63E6B-121C-76ED-C045-E8C6D3C94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5538"/>
          </a:xfrm>
        </p:spPr>
        <p:txBody>
          <a:bodyPr>
            <a:normAutofit fontScale="90000"/>
          </a:bodyPr>
          <a:lstStyle/>
          <a:p>
            <a:r>
              <a:rPr lang="en-CA" dirty="0"/>
              <a:t>Application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AF500-7AEB-CD5C-615D-5DBF1B14C5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838" y="1199072"/>
            <a:ext cx="11360988" cy="5512279"/>
          </a:xfrm>
        </p:spPr>
        <p:txBody>
          <a:bodyPr>
            <a:normAutofit fontScale="77500" lnSpcReduction="20000"/>
          </a:bodyPr>
          <a:lstStyle/>
          <a:p>
            <a:pPr algn="just">
              <a:lnSpc>
                <a:spcPct val="160000"/>
              </a:lnSpc>
            </a:pPr>
            <a:r>
              <a:rPr lang="en-US" dirty="0"/>
              <a:t>Content providers - A content provider manages a shared set of app data, lets your applications share data.</a:t>
            </a:r>
          </a:p>
          <a:p>
            <a:pPr algn="just">
              <a:lnSpc>
                <a:spcPct val="160000"/>
              </a:lnSpc>
            </a:pPr>
            <a:r>
              <a:rPr lang="en-US" dirty="0"/>
              <a:t>Broadcast receivers - A broadcast receiver is a component that responds to system-wide broadcast announcements.</a:t>
            </a:r>
          </a:p>
          <a:p>
            <a:pPr lvl="1" algn="just">
              <a:lnSpc>
                <a:spcPct val="160000"/>
              </a:lnSpc>
            </a:pPr>
            <a:r>
              <a:rPr lang="en-US" dirty="0"/>
              <a:t>Many broadcasts originate from the system -for example, a broadcast announcing that the screen has turned off, the battery is low, or a picture was captured.</a:t>
            </a:r>
          </a:p>
          <a:p>
            <a:pPr lvl="1" algn="just">
              <a:lnSpc>
                <a:spcPct val="160000"/>
              </a:lnSpc>
            </a:pPr>
            <a:r>
              <a:rPr lang="en-US" dirty="0"/>
              <a:t>Apps can also initiate broadcasts.</a:t>
            </a:r>
          </a:p>
          <a:p>
            <a:pPr algn="just">
              <a:lnSpc>
                <a:spcPct val="160000"/>
              </a:lnSpc>
            </a:pPr>
            <a:r>
              <a:rPr lang="en-US" dirty="0"/>
              <a:t>Notifications - a consistent and nonintrusive mechanism for signaling your users.</a:t>
            </a:r>
          </a:p>
          <a:p>
            <a:pPr algn="just">
              <a:lnSpc>
                <a:spcPct val="160000"/>
              </a:lnSpc>
            </a:pPr>
            <a:r>
              <a:rPr lang="en-US" dirty="0"/>
              <a:t>Resources – strings, graphics, etc.</a:t>
            </a:r>
          </a:p>
          <a:p>
            <a:pPr algn="just">
              <a:lnSpc>
                <a:spcPct val="160000"/>
              </a:lnSpc>
            </a:pPr>
            <a:r>
              <a:rPr lang="en-US" dirty="0"/>
              <a:t>Intents - a mechanism for transferring data between applications and their components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331753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393CE-37D5-2650-22A6-BBBDB7F47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639"/>
            <a:ext cx="10515600" cy="1302587"/>
          </a:xfrm>
        </p:spPr>
        <p:txBody>
          <a:bodyPr/>
          <a:lstStyle/>
          <a:p>
            <a:r>
              <a:rPr lang="en-CA" dirty="0"/>
              <a:t>Application 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499AF-408C-7F36-2663-53DE27638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913" y="1268084"/>
            <a:ext cx="11706045" cy="5279366"/>
          </a:xfrm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An Android application, along with a file called AndroidManifest.xml, is deployed to a device.</a:t>
            </a:r>
          </a:p>
          <a:p>
            <a:pPr>
              <a:lnSpc>
                <a:spcPct val="150000"/>
              </a:lnSpc>
            </a:pPr>
            <a:r>
              <a:rPr lang="en-US" dirty="0"/>
              <a:t>AndroidManifest.xml contains the necessary configuration information to properly install it to the device.</a:t>
            </a:r>
          </a:p>
          <a:p>
            <a:pPr>
              <a:lnSpc>
                <a:spcPct val="150000"/>
              </a:lnSpc>
            </a:pPr>
            <a:r>
              <a:rPr lang="en-US" dirty="0"/>
              <a:t>It includes the required class names and types of events the application is able to process, and the required permissions the application needs to run.</a:t>
            </a:r>
          </a:p>
          <a:p>
            <a:pPr>
              <a:lnSpc>
                <a:spcPct val="150000"/>
              </a:lnSpc>
            </a:pPr>
            <a:r>
              <a:rPr lang="en-US" dirty="0"/>
              <a:t>For example, if an application requires access to the network to download a file, for example —this permission must be explicitly stated in the manifest file.</a:t>
            </a:r>
          </a:p>
          <a:p>
            <a:pPr>
              <a:lnSpc>
                <a:spcPct val="150000"/>
              </a:lnSpc>
            </a:pPr>
            <a:r>
              <a:rPr lang="en-US" dirty="0"/>
              <a:t>Many applications may have this specific permission enabled.</a:t>
            </a:r>
          </a:p>
          <a:p>
            <a:pPr>
              <a:lnSpc>
                <a:spcPct val="150000"/>
              </a:lnSpc>
            </a:pPr>
            <a:r>
              <a:rPr lang="en-US" dirty="0"/>
              <a:t>Such declarative security helps reduce the likelihood that a rogue application can cause damage on your device.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943545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E9AF6-9AC8-2412-9672-772CC0E3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4717"/>
          </a:xfrm>
        </p:spPr>
        <p:txBody>
          <a:bodyPr/>
          <a:lstStyle/>
          <a:p>
            <a:r>
              <a:rPr lang="en-CA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40E6E-9CAF-FDA9-FE5E-A77BF8AFAB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947" y="1250830"/>
            <a:ext cx="11568023" cy="5477774"/>
          </a:xfrm>
        </p:spPr>
        <p:txBody>
          <a:bodyPr>
            <a:normAutofit fontScale="92500" lnSpcReduction="10000"/>
          </a:bodyPr>
          <a:lstStyle/>
          <a:p>
            <a:r>
              <a:rPr lang="en-CA" b="1" dirty="0"/>
              <a:t>Textbook</a:t>
            </a:r>
          </a:p>
          <a:p>
            <a:r>
              <a:rPr lang="en-CA" b="1" dirty="0"/>
              <a:t>Android Documentation</a:t>
            </a:r>
          </a:p>
          <a:p>
            <a:r>
              <a:rPr lang="en-CA" dirty="0"/>
              <a:t>https://developer.android.com/guide/components/fundamentals.html</a:t>
            </a:r>
          </a:p>
          <a:p>
            <a:r>
              <a:rPr lang="en-CA" dirty="0"/>
              <a:t>http://developer.android.com/tools/studio/index.html</a:t>
            </a:r>
          </a:p>
          <a:p>
            <a:r>
              <a:rPr lang="en-CA" dirty="0"/>
              <a:t>https://developer.android.com/training/basics/firstapp/creating-project.html</a:t>
            </a:r>
          </a:p>
          <a:p>
            <a:r>
              <a:rPr lang="en-CA" b="1" dirty="0"/>
              <a:t>Google Tutorial:</a:t>
            </a:r>
          </a:p>
          <a:p>
            <a:r>
              <a:rPr lang="en-CA" dirty="0"/>
              <a:t>https://developer.android.com/training/basics/firstapp/creating-project.html</a:t>
            </a:r>
          </a:p>
          <a:p>
            <a:r>
              <a:rPr lang="en-CA" dirty="0"/>
              <a:t>https://www.javaworld.com/article/3272244/what-is-the-jvmintroducing-the-java-virtual-machine.html</a:t>
            </a:r>
          </a:p>
          <a:p>
            <a:r>
              <a:rPr lang="en-CA" dirty="0"/>
              <a:t>https://www.javaworld.com/article/3304858/what-is-the-jreintroduction-to-the-java-runtime-environment.html</a:t>
            </a:r>
          </a:p>
        </p:txBody>
      </p:sp>
    </p:spTree>
    <p:extLst>
      <p:ext uri="{BB962C8B-B14F-4D97-AF65-F5344CB8AC3E}">
        <p14:creationId xmlns:p14="http://schemas.microsoft.com/office/powerpoint/2010/main" val="3759700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C9F07-3E28-3814-F28D-7DAE4258D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Android Versions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B1D702E-0CBD-9FE1-C092-3D46623C29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88853"/>
            <a:ext cx="10074215" cy="5279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867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E30F6-858E-B226-1D5C-2396F6144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1156"/>
            <a:ext cx="10515600" cy="1052422"/>
          </a:xfrm>
        </p:spPr>
        <p:txBody>
          <a:bodyPr/>
          <a:lstStyle/>
          <a:p>
            <a:r>
              <a:rPr lang="en-CA" dirty="0"/>
              <a:t>Android Versions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45144A-B537-8060-DD62-4EC2F2318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5229" y="1233578"/>
            <a:ext cx="8238227" cy="53483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053C0A-F3AD-F627-D571-0311E3C5AF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894422"/>
            <a:ext cx="10575985" cy="5782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873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AEB8-500C-0061-B054-8259A0EC8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143"/>
            <a:ext cx="10515600" cy="828136"/>
          </a:xfrm>
        </p:spPr>
        <p:txBody>
          <a:bodyPr>
            <a:normAutofit/>
          </a:bodyPr>
          <a:lstStyle/>
          <a:p>
            <a:r>
              <a:rPr lang="en-CA" dirty="0"/>
              <a:t>Android Versions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74073A9-ED53-8483-03BE-F0AD4F70E6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5459393"/>
              </p:ext>
            </p:extLst>
          </p:nvPr>
        </p:nvGraphicFramePr>
        <p:xfrm>
          <a:off x="838199" y="1078303"/>
          <a:ext cx="9953446" cy="50025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28453">
                  <a:extLst>
                    <a:ext uri="{9D8B030D-6E8A-4147-A177-3AD203B41FA5}">
                      <a16:colId xmlns:a16="http://schemas.microsoft.com/office/drawing/2014/main" val="1745743537"/>
                    </a:ext>
                  </a:extLst>
                </a:gridCol>
                <a:gridCol w="4524993">
                  <a:extLst>
                    <a:ext uri="{9D8B030D-6E8A-4147-A177-3AD203B41FA5}">
                      <a16:colId xmlns:a16="http://schemas.microsoft.com/office/drawing/2014/main" val="3797121758"/>
                    </a:ext>
                  </a:extLst>
                </a:gridCol>
              </a:tblGrid>
              <a:tr h="542689">
                <a:tc>
                  <a:txBody>
                    <a:bodyPr/>
                    <a:lstStyle/>
                    <a:p>
                      <a:pPr algn="ctr"/>
                      <a:r>
                        <a:rPr lang="en-CA" sz="2800" dirty="0"/>
                        <a:t>Version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800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8309589"/>
                  </a:ext>
                </a:extLst>
              </a:tr>
              <a:tr h="542689">
                <a:tc>
                  <a:txBody>
                    <a:bodyPr/>
                    <a:lstStyle/>
                    <a:p>
                      <a:r>
                        <a:rPr lang="en-CA" sz="2800" dirty="0"/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Angel cake</a:t>
                      </a:r>
                      <a:endParaRPr lang="en-CA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1882953"/>
                  </a:ext>
                </a:extLst>
              </a:tr>
              <a:tr h="542689">
                <a:tc>
                  <a:txBody>
                    <a:bodyPr/>
                    <a:lstStyle/>
                    <a:p>
                      <a:r>
                        <a:rPr lang="en-CA" sz="2800" dirty="0"/>
                        <a:t>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dirty="0"/>
                        <a:t>Battenberg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8306121"/>
                  </a:ext>
                </a:extLst>
              </a:tr>
              <a:tr h="542689">
                <a:tc>
                  <a:txBody>
                    <a:bodyPr/>
                    <a:lstStyle/>
                    <a:p>
                      <a:r>
                        <a:rPr lang="en-CA" sz="2800" dirty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dirty="0"/>
                        <a:t>Cupcake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0065342"/>
                  </a:ext>
                </a:extLst>
              </a:tr>
              <a:tr h="542689">
                <a:tc>
                  <a:txBody>
                    <a:bodyPr/>
                    <a:lstStyle/>
                    <a:p>
                      <a:r>
                        <a:rPr lang="en-CA" sz="2800" dirty="0"/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dirty="0"/>
                        <a:t>Donut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6209414"/>
                  </a:ext>
                </a:extLst>
              </a:tr>
              <a:tr h="542689">
                <a:tc>
                  <a:txBody>
                    <a:bodyPr/>
                    <a:lstStyle/>
                    <a:p>
                      <a:r>
                        <a:rPr lang="en-CA" sz="2800" dirty="0"/>
                        <a:t>2.0, 2.0.1, 2.1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dirty="0"/>
                        <a:t>Eclair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00478"/>
                  </a:ext>
                </a:extLst>
              </a:tr>
              <a:tr h="542689">
                <a:tc>
                  <a:txBody>
                    <a:bodyPr/>
                    <a:lstStyle/>
                    <a:p>
                      <a:r>
                        <a:rPr lang="en-CA" sz="2800" dirty="0"/>
                        <a:t>2.2 – 2.2.3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dirty="0"/>
                        <a:t>Froyo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635530"/>
                  </a:ext>
                </a:extLst>
              </a:tr>
              <a:tr h="661032">
                <a:tc>
                  <a:txBody>
                    <a:bodyPr/>
                    <a:lstStyle/>
                    <a:p>
                      <a:r>
                        <a:rPr lang="en-CA" sz="2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2.3 – 2.3.2, 2.3.3 – 2.3.7</a:t>
                      </a:r>
                      <a:endParaRPr lang="en-CA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dirty="0"/>
                        <a:t>Gingerbread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7568590"/>
                  </a:ext>
                </a:extLst>
              </a:tr>
              <a:tr h="542689">
                <a:tc>
                  <a:txBody>
                    <a:bodyPr/>
                    <a:lstStyle/>
                    <a:p>
                      <a:r>
                        <a:rPr lang="en-CA" sz="2800" dirty="0"/>
                        <a:t>3.0, 3.1, </a:t>
                      </a:r>
                      <a:r>
                        <a:rPr lang="en-CA" sz="2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3.2 – 3.2.6</a:t>
                      </a:r>
                      <a:endParaRPr lang="en-CA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dirty="0"/>
                        <a:t>Honeycomb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3881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6186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AEB8-500C-0061-B054-8259A0EC8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143"/>
            <a:ext cx="10515600" cy="828136"/>
          </a:xfrm>
        </p:spPr>
        <p:txBody>
          <a:bodyPr>
            <a:normAutofit/>
          </a:bodyPr>
          <a:lstStyle/>
          <a:p>
            <a:r>
              <a:rPr lang="en-CA" dirty="0"/>
              <a:t>Android Versions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74073A9-ED53-8483-03BE-F0AD4F70E6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0358714"/>
              </p:ext>
            </p:extLst>
          </p:nvPr>
        </p:nvGraphicFramePr>
        <p:xfrm>
          <a:off x="345057" y="1078303"/>
          <a:ext cx="11240218" cy="52276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30238">
                  <a:extLst>
                    <a:ext uri="{9D8B030D-6E8A-4147-A177-3AD203B41FA5}">
                      <a16:colId xmlns:a16="http://schemas.microsoft.com/office/drawing/2014/main" val="1745743537"/>
                    </a:ext>
                  </a:extLst>
                </a:gridCol>
                <a:gridCol w="5109980">
                  <a:extLst>
                    <a:ext uri="{9D8B030D-6E8A-4147-A177-3AD203B41FA5}">
                      <a16:colId xmlns:a16="http://schemas.microsoft.com/office/drawing/2014/main" val="3797121758"/>
                    </a:ext>
                  </a:extLst>
                </a:gridCol>
              </a:tblGrid>
              <a:tr h="583777">
                <a:tc>
                  <a:txBody>
                    <a:bodyPr/>
                    <a:lstStyle/>
                    <a:p>
                      <a:pPr algn="ctr"/>
                      <a:r>
                        <a:rPr lang="en-CA" sz="2800" dirty="0"/>
                        <a:t>Version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800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8309589"/>
                  </a:ext>
                </a:extLst>
              </a:tr>
              <a:tr h="583777">
                <a:tc>
                  <a:txBody>
                    <a:bodyPr/>
                    <a:lstStyle/>
                    <a:p>
                      <a:r>
                        <a:rPr lang="en-CA" sz="2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4.0 – 4.0.2, 4.0.3 – 4.0.4</a:t>
                      </a:r>
                      <a:endParaRPr lang="en-CA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dirty="0"/>
                        <a:t>Ice Cream Sandwich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1882953"/>
                  </a:ext>
                </a:extLst>
              </a:tr>
              <a:tr h="583777">
                <a:tc>
                  <a:txBody>
                    <a:bodyPr/>
                    <a:lstStyle/>
                    <a:p>
                      <a:r>
                        <a:rPr lang="en-CA" sz="2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4.1 – 4.1.2, 4.2 – 4.2.2, 4.3 – 4.3.1</a:t>
                      </a:r>
                      <a:endParaRPr lang="en-CA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Jelly Bean</a:t>
                      </a:r>
                      <a:endParaRPr lang="en-CA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8306121"/>
                  </a:ext>
                </a:extLst>
              </a:tr>
              <a:tr h="583777">
                <a:tc>
                  <a:txBody>
                    <a:bodyPr/>
                    <a:lstStyle/>
                    <a:p>
                      <a:r>
                        <a:rPr lang="en-CA" sz="2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4.4 – 4.4.4, 4.4W – 4.4W.2</a:t>
                      </a:r>
                      <a:endParaRPr lang="en-CA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Key Lime Pie</a:t>
                      </a:r>
                      <a:endParaRPr lang="en-CA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0065342"/>
                  </a:ext>
                </a:extLst>
              </a:tr>
              <a:tr h="583777">
                <a:tc>
                  <a:txBody>
                    <a:bodyPr/>
                    <a:lstStyle/>
                    <a:p>
                      <a:r>
                        <a:rPr lang="en-CA" sz="2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5.0 – 5.0.2, 5.1 – 5.1.1</a:t>
                      </a:r>
                      <a:endParaRPr lang="en-CA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Lemon Meringue Pie</a:t>
                      </a:r>
                      <a:endParaRPr lang="en-CA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6209414"/>
                  </a:ext>
                </a:extLst>
              </a:tr>
              <a:tr h="583777">
                <a:tc>
                  <a:txBody>
                    <a:bodyPr/>
                    <a:lstStyle/>
                    <a:p>
                      <a:r>
                        <a:rPr lang="en-CA" sz="2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6.0 – 6.0.1</a:t>
                      </a:r>
                      <a:endParaRPr lang="en-CA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Macadamia Nut Cookie</a:t>
                      </a:r>
                      <a:endParaRPr lang="en-CA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00478"/>
                  </a:ext>
                </a:extLst>
              </a:tr>
              <a:tr h="583777">
                <a:tc>
                  <a:txBody>
                    <a:bodyPr/>
                    <a:lstStyle/>
                    <a:p>
                      <a:r>
                        <a:rPr lang="en-CA" sz="2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7.0, 7.1 – 7.1.2</a:t>
                      </a:r>
                      <a:endParaRPr lang="en-CA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New York Cheesecake</a:t>
                      </a:r>
                      <a:endParaRPr lang="en-CA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635530"/>
                  </a:ext>
                </a:extLst>
              </a:tr>
              <a:tr h="557391">
                <a:tc>
                  <a:txBody>
                    <a:bodyPr/>
                    <a:lstStyle/>
                    <a:p>
                      <a:r>
                        <a:rPr lang="en-CA" sz="2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8.0, 8.1</a:t>
                      </a:r>
                      <a:endParaRPr lang="en-CA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dirty="0">
                          <a:effectLst/>
                        </a:rPr>
                        <a:t>Oatmeal Cookie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7568590"/>
                  </a:ext>
                </a:extLst>
              </a:tr>
              <a:tr h="583777">
                <a:tc>
                  <a:txBody>
                    <a:bodyPr/>
                    <a:lstStyle/>
                    <a:p>
                      <a:r>
                        <a:rPr lang="en-CA" sz="28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Pistachio Ice Cream</a:t>
                      </a:r>
                      <a:endParaRPr lang="en-CA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3881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2774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AEB8-500C-0061-B054-8259A0EC8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143"/>
            <a:ext cx="10515600" cy="828136"/>
          </a:xfrm>
        </p:spPr>
        <p:txBody>
          <a:bodyPr>
            <a:normAutofit/>
          </a:bodyPr>
          <a:lstStyle/>
          <a:p>
            <a:r>
              <a:rPr lang="en-CA" dirty="0"/>
              <a:t>Android Versions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74073A9-ED53-8483-03BE-F0AD4F70E6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2353012"/>
              </p:ext>
            </p:extLst>
          </p:nvPr>
        </p:nvGraphicFramePr>
        <p:xfrm>
          <a:off x="345056" y="1078302"/>
          <a:ext cx="11455879" cy="52448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7574">
                  <a:extLst>
                    <a:ext uri="{9D8B030D-6E8A-4147-A177-3AD203B41FA5}">
                      <a16:colId xmlns:a16="http://schemas.microsoft.com/office/drawing/2014/main" val="1745743537"/>
                    </a:ext>
                  </a:extLst>
                </a:gridCol>
                <a:gridCol w="7508305">
                  <a:extLst>
                    <a:ext uri="{9D8B030D-6E8A-4147-A177-3AD203B41FA5}">
                      <a16:colId xmlns:a16="http://schemas.microsoft.com/office/drawing/2014/main" val="3797121758"/>
                    </a:ext>
                  </a:extLst>
                </a:gridCol>
              </a:tblGrid>
              <a:tr h="659333">
                <a:tc>
                  <a:txBody>
                    <a:bodyPr/>
                    <a:lstStyle/>
                    <a:p>
                      <a:pPr algn="ctr"/>
                      <a:r>
                        <a:rPr lang="en-CA" sz="2800" dirty="0"/>
                        <a:t>Version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800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8309589"/>
                  </a:ext>
                </a:extLst>
              </a:tr>
              <a:tr h="659333">
                <a:tc>
                  <a:txBody>
                    <a:bodyPr/>
                    <a:lstStyle/>
                    <a:p>
                      <a:r>
                        <a:rPr lang="en-CA" sz="28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dirty="0">
                          <a:effectLst/>
                        </a:rPr>
                        <a:t>Quince Tart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1882953"/>
                  </a:ext>
                </a:extLst>
              </a:tr>
              <a:tr h="659333">
                <a:tc>
                  <a:txBody>
                    <a:bodyPr/>
                    <a:lstStyle/>
                    <a:p>
                      <a:r>
                        <a:rPr lang="en-CA" sz="28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Red Velvet Cake</a:t>
                      </a:r>
                      <a:endParaRPr lang="en-CA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8306121"/>
                  </a:ext>
                </a:extLst>
              </a:tr>
              <a:tr h="659333">
                <a:tc>
                  <a:txBody>
                    <a:bodyPr/>
                    <a:lstStyle/>
                    <a:p>
                      <a:r>
                        <a:rPr lang="en-CA" sz="28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Snow Cone</a:t>
                      </a:r>
                      <a:endParaRPr lang="en-CA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0065342"/>
                  </a:ext>
                </a:extLst>
              </a:tr>
              <a:tr h="659333">
                <a:tc>
                  <a:txBody>
                    <a:bodyPr/>
                    <a:lstStyle/>
                    <a:p>
                      <a:r>
                        <a:rPr lang="en-CA" sz="2800" dirty="0"/>
                        <a:t>12.1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Snow Cone v2</a:t>
                      </a:r>
                      <a:endParaRPr lang="en-CA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6209414"/>
                  </a:ext>
                </a:extLst>
              </a:tr>
              <a:tr h="659333">
                <a:tc>
                  <a:txBody>
                    <a:bodyPr/>
                    <a:lstStyle/>
                    <a:p>
                      <a:r>
                        <a:rPr lang="en-CA" sz="28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dirty="0">
                          <a:effectLst/>
                        </a:rPr>
                        <a:t>Tiramisu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00478"/>
                  </a:ext>
                </a:extLst>
              </a:tr>
              <a:tr h="659333">
                <a:tc>
                  <a:txBody>
                    <a:bodyPr/>
                    <a:lstStyle/>
                    <a:p>
                      <a:r>
                        <a:rPr lang="en-CA" sz="2800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Upside Down Cake (Latest Version)</a:t>
                      </a:r>
                      <a:endParaRPr lang="en-CA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635530"/>
                  </a:ext>
                </a:extLst>
              </a:tr>
              <a:tr h="629531">
                <a:tc>
                  <a:txBody>
                    <a:bodyPr/>
                    <a:lstStyle/>
                    <a:p>
                      <a:r>
                        <a:rPr lang="en-CA" sz="2800" dirty="0"/>
                        <a:t>15 Beta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Vanilla Ice Cream</a:t>
                      </a:r>
                      <a:endParaRPr lang="en-CA" sz="28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75685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499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2300</Words>
  <Application>Microsoft Office PowerPoint</Application>
  <PresentationFormat>Widescreen</PresentationFormat>
  <Paragraphs>279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5" baseType="lpstr">
      <vt:lpstr>Arial</vt:lpstr>
      <vt:lpstr>Georgia</vt:lpstr>
      <vt:lpstr>Office Theme</vt:lpstr>
      <vt:lpstr>COMP 304 - Mobile Application Development</vt:lpstr>
      <vt:lpstr>Objectives</vt:lpstr>
      <vt:lpstr>What is Android</vt:lpstr>
      <vt:lpstr>What is Android</vt:lpstr>
      <vt:lpstr>Android Versions</vt:lpstr>
      <vt:lpstr>Android Versions</vt:lpstr>
      <vt:lpstr>Android Versions</vt:lpstr>
      <vt:lpstr>Android Versions</vt:lpstr>
      <vt:lpstr>Android Versions</vt:lpstr>
      <vt:lpstr>Comparisons to competitors</vt:lpstr>
      <vt:lpstr>Android Platform - Architecture</vt:lpstr>
      <vt:lpstr>PowerPoint Presentation</vt:lpstr>
      <vt:lpstr>Android Platform Architecture  – major components</vt:lpstr>
      <vt:lpstr>Android and Virtual Machines</vt:lpstr>
      <vt:lpstr>Android and Virtual Machines</vt:lpstr>
      <vt:lpstr>Android and Virtual Machines</vt:lpstr>
      <vt:lpstr>Android Runtime</vt:lpstr>
      <vt:lpstr>Android Runtime</vt:lpstr>
      <vt:lpstr>JIT versus AOT</vt:lpstr>
      <vt:lpstr>Apple’s iOS vs Android</vt:lpstr>
      <vt:lpstr>Application Fundamentals</vt:lpstr>
      <vt:lpstr>Development Environment</vt:lpstr>
      <vt:lpstr>Android Development Environment</vt:lpstr>
      <vt:lpstr>Development Environment</vt:lpstr>
      <vt:lpstr>Android Emulator</vt:lpstr>
      <vt:lpstr>Device Manager</vt:lpstr>
      <vt:lpstr>Device Manager</vt:lpstr>
      <vt:lpstr>Device Manager</vt:lpstr>
      <vt:lpstr>Select Hardware Window</vt:lpstr>
      <vt:lpstr>Android Studio Project Structure</vt:lpstr>
      <vt:lpstr>Developing Android Applications</vt:lpstr>
      <vt:lpstr>Developing Android Applications</vt:lpstr>
      <vt:lpstr>Developing Android Applications - Running the application</vt:lpstr>
      <vt:lpstr>Developing Android Applications</vt:lpstr>
      <vt:lpstr>Developing Android Applications</vt:lpstr>
      <vt:lpstr>Developing Android Applications</vt:lpstr>
      <vt:lpstr>Developing Android Applications</vt:lpstr>
      <vt:lpstr>Developing Android Applications</vt:lpstr>
      <vt:lpstr>Application Architecture</vt:lpstr>
      <vt:lpstr>Application Architecture</vt:lpstr>
      <vt:lpstr>Application Configuration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 304 - Mobile Application Development</dc:title>
  <dc:creator>MEENAKSHI YUVARAJ</dc:creator>
  <cp:lastModifiedBy>MEENAKSHI YUVARAJ</cp:lastModifiedBy>
  <cp:revision>1</cp:revision>
  <dcterms:created xsi:type="dcterms:W3CDTF">2024-05-08T16:42:38Z</dcterms:created>
  <dcterms:modified xsi:type="dcterms:W3CDTF">2024-05-08T19:08:32Z</dcterms:modified>
</cp:coreProperties>
</file>

<file path=docProps/thumbnail.jpeg>
</file>